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6" r:id="rId3"/>
  </p:sldMasterIdLst>
  <p:notesMasterIdLst>
    <p:notesMasterId r:id="rId47"/>
  </p:notesMasterIdLst>
  <p:sldIdLst>
    <p:sldId id="256" r:id="rId4"/>
    <p:sldId id="301" r:id="rId5"/>
    <p:sldId id="302" r:id="rId6"/>
    <p:sldId id="310" r:id="rId7"/>
    <p:sldId id="311" r:id="rId8"/>
    <p:sldId id="312" r:id="rId9"/>
    <p:sldId id="313" r:id="rId10"/>
    <p:sldId id="314" r:id="rId11"/>
    <p:sldId id="315" r:id="rId12"/>
    <p:sldId id="316" r:id="rId13"/>
    <p:sldId id="323" r:id="rId14"/>
    <p:sldId id="317" r:id="rId15"/>
    <p:sldId id="318" r:id="rId16"/>
    <p:sldId id="303" r:id="rId17"/>
    <p:sldId id="304" r:id="rId18"/>
    <p:sldId id="305" r:id="rId19"/>
    <p:sldId id="306" r:id="rId20"/>
    <p:sldId id="307" r:id="rId21"/>
    <p:sldId id="299" r:id="rId22"/>
    <p:sldId id="289" r:id="rId23"/>
    <p:sldId id="324" r:id="rId24"/>
    <p:sldId id="288" r:id="rId25"/>
    <p:sldId id="296" r:id="rId26"/>
    <p:sldId id="297" r:id="rId27"/>
    <p:sldId id="292" r:id="rId28"/>
    <p:sldId id="309" r:id="rId29"/>
    <p:sldId id="262" r:id="rId30"/>
    <p:sldId id="266" r:id="rId31"/>
    <p:sldId id="320" r:id="rId32"/>
    <p:sldId id="267" r:id="rId33"/>
    <p:sldId id="263" r:id="rId34"/>
    <p:sldId id="298" r:id="rId35"/>
    <p:sldId id="264" r:id="rId36"/>
    <p:sldId id="321" r:id="rId37"/>
    <p:sldId id="290" r:id="rId38"/>
    <p:sldId id="269" r:id="rId39"/>
    <p:sldId id="287" r:id="rId40"/>
    <p:sldId id="271" r:id="rId41"/>
    <p:sldId id="272" r:id="rId42"/>
    <p:sldId id="295" r:id="rId43"/>
    <p:sldId id="294" r:id="rId44"/>
    <p:sldId id="322" r:id="rId45"/>
    <p:sldId id="300"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3"/>
    <p:restoredTop sz="95827"/>
  </p:normalViewPr>
  <p:slideViewPr>
    <p:cSldViewPr snapToGrid="0" snapToObjects="1">
      <p:cViewPr varScale="1">
        <p:scale>
          <a:sx n="107" d="100"/>
          <a:sy n="107" d="100"/>
        </p:scale>
        <p:origin x="1048"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rattsitaula:Documents:BethFiles:GETSI:MODULES:Yr2_Water-Resour:final%20final%20versions:water-res-unit2:depth-to-groundwater-table-data-instructor-plo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1600" dirty="0"/>
              <a:t>Groundwater depths well in SE Wyoming</a:t>
            </a:r>
          </a:p>
        </c:rich>
      </c:tx>
      <c:overlay val="0"/>
    </c:title>
    <c:autoTitleDeleted val="0"/>
    <c:plotArea>
      <c:layout>
        <c:manualLayout>
          <c:layoutTarget val="inner"/>
          <c:xMode val="edge"/>
          <c:yMode val="edge"/>
          <c:x val="8.6917360923552095E-2"/>
          <c:y val="0.19707091408094499"/>
          <c:w val="0.856127967868198"/>
          <c:h val="0.70592480734428698"/>
        </c:manualLayout>
      </c:layout>
      <c:scatterChart>
        <c:scatterStyle val="lineMarker"/>
        <c:varyColors val="0"/>
        <c:ser>
          <c:idx val="0"/>
          <c:order val="0"/>
          <c:tx>
            <c:v>Site 1</c:v>
          </c:tx>
          <c:spPr>
            <a:ln w="19050"/>
          </c:spPr>
          <c:marker>
            <c:symbol val="none"/>
          </c:marker>
          <c:xVal>
            <c:numRef>
              <c:f>site1!$A$2:$A$11454</c:f>
              <c:numCache>
                <c:formatCode>m/d/yy</c:formatCode>
                <c:ptCount val="11453"/>
                <c:pt idx="0">
                  <c:v>26846</c:v>
                </c:pt>
                <c:pt idx="1">
                  <c:v>26860</c:v>
                </c:pt>
                <c:pt idx="2">
                  <c:v>26877</c:v>
                </c:pt>
                <c:pt idx="3">
                  <c:v>26891</c:v>
                </c:pt>
                <c:pt idx="4">
                  <c:v>26908</c:v>
                </c:pt>
                <c:pt idx="5">
                  <c:v>26927</c:v>
                </c:pt>
                <c:pt idx="6">
                  <c:v>26938</c:v>
                </c:pt>
                <c:pt idx="7">
                  <c:v>26952</c:v>
                </c:pt>
                <c:pt idx="8">
                  <c:v>26969</c:v>
                </c:pt>
                <c:pt idx="9">
                  <c:v>26983</c:v>
                </c:pt>
                <c:pt idx="10">
                  <c:v>27044</c:v>
                </c:pt>
                <c:pt idx="11">
                  <c:v>27061</c:v>
                </c:pt>
                <c:pt idx="12">
                  <c:v>27120</c:v>
                </c:pt>
                <c:pt idx="13">
                  <c:v>27134</c:v>
                </c:pt>
                <c:pt idx="14">
                  <c:v>27150</c:v>
                </c:pt>
                <c:pt idx="15">
                  <c:v>27164</c:v>
                </c:pt>
                <c:pt idx="16">
                  <c:v>27181</c:v>
                </c:pt>
                <c:pt idx="17">
                  <c:v>27195</c:v>
                </c:pt>
                <c:pt idx="18">
                  <c:v>27211</c:v>
                </c:pt>
                <c:pt idx="19">
                  <c:v>27242</c:v>
                </c:pt>
                <c:pt idx="20">
                  <c:v>27256</c:v>
                </c:pt>
                <c:pt idx="21">
                  <c:v>27273</c:v>
                </c:pt>
                <c:pt idx="22">
                  <c:v>27287</c:v>
                </c:pt>
                <c:pt idx="23">
                  <c:v>27303</c:v>
                </c:pt>
                <c:pt idx="24">
                  <c:v>27317</c:v>
                </c:pt>
                <c:pt idx="25">
                  <c:v>27318</c:v>
                </c:pt>
                <c:pt idx="26">
                  <c:v>27319</c:v>
                </c:pt>
                <c:pt idx="27">
                  <c:v>27320</c:v>
                </c:pt>
                <c:pt idx="28">
                  <c:v>27321</c:v>
                </c:pt>
                <c:pt idx="29">
                  <c:v>27322</c:v>
                </c:pt>
                <c:pt idx="30">
                  <c:v>27323</c:v>
                </c:pt>
                <c:pt idx="31">
                  <c:v>27324</c:v>
                </c:pt>
                <c:pt idx="32">
                  <c:v>27325</c:v>
                </c:pt>
                <c:pt idx="33">
                  <c:v>27326</c:v>
                </c:pt>
                <c:pt idx="34">
                  <c:v>27327</c:v>
                </c:pt>
                <c:pt idx="35">
                  <c:v>27328</c:v>
                </c:pt>
                <c:pt idx="36">
                  <c:v>27329</c:v>
                </c:pt>
                <c:pt idx="37">
                  <c:v>27330</c:v>
                </c:pt>
                <c:pt idx="38">
                  <c:v>27331</c:v>
                </c:pt>
                <c:pt idx="39">
                  <c:v>27332</c:v>
                </c:pt>
                <c:pt idx="40">
                  <c:v>27333</c:v>
                </c:pt>
                <c:pt idx="41">
                  <c:v>27334</c:v>
                </c:pt>
                <c:pt idx="42">
                  <c:v>27335</c:v>
                </c:pt>
                <c:pt idx="43">
                  <c:v>27336</c:v>
                </c:pt>
                <c:pt idx="44">
                  <c:v>27337</c:v>
                </c:pt>
                <c:pt idx="45">
                  <c:v>27338</c:v>
                </c:pt>
                <c:pt idx="46">
                  <c:v>27339</c:v>
                </c:pt>
                <c:pt idx="47">
                  <c:v>27340</c:v>
                </c:pt>
                <c:pt idx="48">
                  <c:v>27341</c:v>
                </c:pt>
                <c:pt idx="49">
                  <c:v>27342</c:v>
                </c:pt>
                <c:pt idx="50">
                  <c:v>27343</c:v>
                </c:pt>
                <c:pt idx="51">
                  <c:v>27344</c:v>
                </c:pt>
                <c:pt idx="52">
                  <c:v>27345</c:v>
                </c:pt>
                <c:pt idx="53">
                  <c:v>27346</c:v>
                </c:pt>
                <c:pt idx="54">
                  <c:v>27347</c:v>
                </c:pt>
                <c:pt idx="55">
                  <c:v>27348</c:v>
                </c:pt>
                <c:pt idx="56">
                  <c:v>27349</c:v>
                </c:pt>
                <c:pt idx="57">
                  <c:v>27350</c:v>
                </c:pt>
                <c:pt idx="58">
                  <c:v>27351</c:v>
                </c:pt>
                <c:pt idx="59">
                  <c:v>27352</c:v>
                </c:pt>
                <c:pt idx="60">
                  <c:v>27353</c:v>
                </c:pt>
                <c:pt idx="61">
                  <c:v>27354</c:v>
                </c:pt>
                <c:pt idx="62">
                  <c:v>27355</c:v>
                </c:pt>
                <c:pt idx="63">
                  <c:v>27356</c:v>
                </c:pt>
                <c:pt idx="64">
                  <c:v>27357</c:v>
                </c:pt>
                <c:pt idx="65">
                  <c:v>27358</c:v>
                </c:pt>
                <c:pt idx="66">
                  <c:v>27359</c:v>
                </c:pt>
                <c:pt idx="67">
                  <c:v>27360</c:v>
                </c:pt>
                <c:pt idx="68">
                  <c:v>27361</c:v>
                </c:pt>
                <c:pt idx="69">
                  <c:v>27362</c:v>
                </c:pt>
                <c:pt idx="70">
                  <c:v>27363</c:v>
                </c:pt>
                <c:pt idx="71">
                  <c:v>27418</c:v>
                </c:pt>
                <c:pt idx="72">
                  <c:v>27419</c:v>
                </c:pt>
                <c:pt idx="73">
                  <c:v>27420</c:v>
                </c:pt>
                <c:pt idx="74">
                  <c:v>27421</c:v>
                </c:pt>
                <c:pt idx="75">
                  <c:v>27422</c:v>
                </c:pt>
                <c:pt idx="76">
                  <c:v>27423</c:v>
                </c:pt>
                <c:pt idx="77">
                  <c:v>27424</c:v>
                </c:pt>
                <c:pt idx="78">
                  <c:v>27425</c:v>
                </c:pt>
                <c:pt idx="79">
                  <c:v>27426</c:v>
                </c:pt>
                <c:pt idx="80">
                  <c:v>27427</c:v>
                </c:pt>
                <c:pt idx="81">
                  <c:v>27428</c:v>
                </c:pt>
                <c:pt idx="82">
                  <c:v>27429</c:v>
                </c:pt>
                <c:pt idx="83">
                  <c:v>27430</c:v>
                </c:pt>
                <c:pt idx="84">
                  <c:v>27431</c:v>
                </c:pt>
                <c:pt idx="85">
                  <c:v>27432</c:v>
                </c:pt>
                <c:pt idx="86">
                  <c:v>27433</c:v>
                </c:pt>
                <c:pt idx="87">
                  <c:v>27434</c:v>
                </c:pt>
                <c:pt idx="88">
                  <c:v>27435</c:v>
                </c:pt>
                <c:pt idx="89">
                  <c:v>27436</c:v>
                </c:pt>
                <c:pt idx="90">
                  <c:v>27437</c:v>
                </c:pt>
                <c:pt idx="91">
                  <c:v>27438</c:v>
                </c:pt>
                <c:pt idx="92">
                  <c:v>27439</c:v>
                </c:pt>
                <c:pt idx="93">
                  <c:v>27440</c:v>
                </c:pt>
                <c:pt idx="94">
                  <c:v>27441</c:v>
                </c:pt>
                <c:pt idx="95">
                  <c:v>27442</c:v>
                </c:pt>
                <c:pt idx="96">
                  <c:v>27443</c:v>
                </c:pt>
                <c:pt idx="97">
                  <c:v>27444</c:v>
                </c:pt>
                <c:pt idx="98">
                  <c:v>27445</c:v>
                </c:pt>
                <c:pt idx="99">
                  <c:v>27446</c:v>
                </c:pt>
                <c:pt idx="100">
                  <c:v>27447</c:v>
                </c:pt>
                <c:pt idx="101">
                  <c:v>27448</c:v>
                </c:pt>
                <c:pt idx="102">
                  <c:v>27449</c:v>
                </c:pt>
                <c:pt idx="103">
                  <c:v>27450</c:v>
                </c:pt>
                <c:pt idx="104">
                  <c:v>27451</c:v>
                </c:pt>
                <c:pt idx="105">
                  <c:v>27452</c:v>
                </c:pt>
                <c:pt idx="106">
                  <c:v>27453</c:v>
                </c:pt>
                <c:pt idx="107">
                  <c:v>27454</c:v>
                </c:pt>
                <c:pt idx="108">
                  <c:v>27455</c:v>
                </c:pt>
                <c:pt idx="109">
                  <c:v>27456</c:v>
                </c:pt>
                <c:pt idx="110">
                  <c:v>27457</c:v>
                </c:pt>
                <c:pt idx="111">
                  <c:v>27458</c:v>
                </c:pt>
                <c:pt idx="112">
                  <c:v>27459</c:v>
                </c:pt>
                <c:pt idx="113">
                  <c:v>27460</c:v>
                </c:pt>
                <c:pt idx="114">
                  <c:v>27461</c:v>
                </c:pt>
                <c:pt idx="115">
                  <c:v>27462</c:v>
                </c:pt>
                <c:pt idx="116">
                  <c:v>27463</c:v>
                </c:pt>
                <c:pt idx="117">
                  <c:v>27464</c:v>
                </c:pt>
                <c:pt idx="118">
                  <c:v>27465</c:v>
                </c:pt>
                <c:pt idx="119">
                  <c:v>27466</c:v>
                </c:pt>
                <c:pt idx="120">
                  <c:v>27467</c:v>
                </c:pt>
                <c:pt idx="121">
                  <c:v>27468</c:v>
                </c:pt>
                <c:pt idx="122">
                  <c:v>27469</c:v>
                </c:pt>
                <c:pt idx="123">
                  <c:v>27470</c:v>
                </c:pt>
                <c:pt idx="124">
                  <c:v>27471</c:v>
                </c:pt>
                <c:pt idx="125">
                  <c:v>27472</c:v>
                </c:pt>
                <c:pt idx="126">
                  <c:v>27473</c:v>
                </c:pt>
                <c:pt idx="127">
                  <c:v>27474</c:v>
                </c:pt>
                <c:pt idx="128">
                  <c:v>27475</c:v>
                </c:pt>
                <c:pt idx="129">
                  <c:v>27476</c:v>
                </c:pt>
                <c:pt idx="130">
                  <c:v>27477</c:v>
                </c:pt>
                <c:pt idx="131">
                  <c:v>27478</c:v>
                </c:pt>
                <c:pt idx="132">
                  <c:v>27479</c:v>
                </c:pt>
                <c:pt idx="133">
                  <c:v>27480</c:v>
                </c:pt>
                <c:pt idx="134">
                  <c:v>27549</c:v>
                </c:pt>
                <c:pt idx="135">
                  <c:v>27550</c:v>
                </c:pt>
                <c:pt idx="136">
                  <c:v>27551</c:v>
                </c:pt>
                <c:pt idx="137">
                  <c:v>27552</c:v>
                </c:pt>
                <c:pt idx="138">
                  <c:v>27553</c:v>
                </c:pt>
                <c:pt idx="139">
                  <c:v>27554</c:v>
                </c:pt>
                <c:pt idx="140">
                  <c:v>27555</c:v>
                </c:pt>
                <c:pt idx="141">
                  <c:v>27556</c:v>
                </c:pt>
                <c:pt idx="142">
                  <c:v>27557</c:v>
                </c:pt>
                <c:pt idx="143">
                  <c:v>27558</c:v>
                </c:pt>
                <c:pt idx="144">
                  <c:v>27559</c:v>
                </c:pt>
                <c:pt idx="145">
                  <c:v>27560</c:v>
                </c:pt>
                <c:pt idx="146">
                  <c:v>27561</c:v>
                </c:pt>
                <c:pt idx="147">
                  <c:v>27562</c:v>
                </c:pt>
                <c:pt idx="148">
                  <c:v>27563</c:v>
                </c:pt>
                <c:pt idx="149">
                  <c:v>27564</c:v>
                </c:pt>
                <c:pt idx="150">
                  <c:v>27565</c:v>
                </c:pt>
                <c:pt idx="151">
                  <c:v>27566</c:v>
                </c:pt>
                <c:pt idx="152">
                  <c:v>27567</c:v>
                </c:pt>
                <c:pt idx="153">
                  <c:v>27568</c:v>
                </c:pt>
                <c:pt idx="154">
                  <c:v>27569</c:v>
                </c:pt>
                <c:pt idx="155">
                  <c:v>27570</c:v>
                </c:pt>
                <c:pt idx="156">
                  <c:v>27571</c:v>
                </c:pt>
                <c:pt idx="157">
                  <c:v>27572</c:v>
                </c:pt>
                <c:pt idx="158">
                  <c:v>27573</c:v>
                </c:pt>
                <c:pt idx="159">
                  <c:v>27574</c:v>
                </c:pt>
                <c:pt idx="160">
                  <c:v>27575</c:v>
                </c:pt>
                <c:pt idx="161">
                  <c:v>27576</c:v>
                </c:pt>
                <c:pt idx="162">
                  <c:v>27577</c:v>
                </c:pt>
                <c:pt idx="163">
                  <c:v>27578</c:v>
                </c:pt>
                <c:pt idx="164">
                  <c:v>27579</c:v>
                </c:pt>
                <c:pt idx="165">
                  <c:v>27580</c:v>
                </c:pt>
                <c:pt idx="166">
                  <c:v>27581</c:v>
                </c:pt>
                <c:pt idx="167">
                  <c:v>27582</c:v>
                </c:pt>
                <c:pt idx="168">
                  <c:v>27583</c:v>
                </c:pt>
                <c:pt idx="169">
                  <c:v>27584</c:v>
                </c:pt>
                <c:pt idx="170">
                  <c:v>27585</c:v>
                </c:pt>
                <c:pt idx="171">
                  <c:v>27586</c:v>
                </c:pt>
                <c:pt idx="172">
                  <c:v>27587</c:v>
                </c:pt>
                <c:pt idx="173">
                  <c:v>27588</c:v>
                </c:pt>
                <c:pt idx="174">
                  <c:v>27589</c:v>
                </c:pt>
                <c:pt idx="175">
                  <c:v>27590</c:v>
                </c:pt>
                <c:pt idx="176">
                  <c:v>27591</c:v>
                </c:pt>
                <c:pt idx="177">
                  <c:v>27592</c:v>
                </c:pt>
                <c:pt idx="178">
                  <c:v>27593</c:v>
                </c:pt>
                <c:pt idx="179">
                  <c:v>27594</c:v>
                </c:pt>
                <c:pt idx="180">
                  <c:v>27595</c:v>
                </c:pt>
                <c:pt idx="181">
                  <c:v>27596</c:v>
                </c:pt>
                <c:pt idx="182">
                  <c:v>27597</c:v>
                </c:pt>
                <c:pt idx="183">
                  <c:v>27598</c:v>
                </c:pt>
                <c:pt idx="184">
                  <c:v>27599</c:v>
                </c:pt>
                <c:pt idx="185">
                  <c:v>27600</c:v>
                </c:pt>
                <c:pt idx="186">
                  <c:v>27601</c:v>
                </c:pt>
                <c:pt idx="187">
                  <c:v>27602</c:v>
                </c:pt>
                <c:pt idx="188">
                  <c:v>27603</c:v>
                </c:pt>
                <c:pt idx="189">
                  <c:v>27604</c:v>
                </c:pt>
                <c:pt idx="190">
                  <c:v>27605</c:v>
                </c:pt>
                <c:pt idx="191">
                  <c:v>27606</c:v>
                </c:pt>
                <c:pt idx="192">
                  <c:v>27607</c:v>
                </c:pt>
                <c:pt idx="193">
                  <c:v>27608</c:v>
                </c:pt>
                <c:pt idx="194">
                  <c:v>27609</c:v>
                </c:pt>
                <c:pt idx="195">
                  <c:v>27610</c:v>
                </c:pt>
                <c:pt idx="196">
                  <c:v>27611</c:v>
                </c:pt>
                <c:pt idx="197">
                  <c:v>27612</c:v>
                </c:pt>
                <c:pt idx="198">
                  <c:v>27613</c:v>
                </c:pt>
                <c:pt idx="199">
                  <c:v>27614</c:v>
                </c:pt>
                <c:pt idx="200">
                  <c:v>27615</c:v>
                </c:pt>
                <c:pt idx="201">
                  <c:v>27616</c:v>
                </c:pt>
                <c:pt idx="202">
                  <c:v>27617</c:v>
                </c:pt>
                <c:pt idx="203">
                  <c:v>27618</c:v>
                </c:pt>
                <c:pt idx="204">
                  <c:v>27619</c:v>
                </c:pt>
                <c:pt idx="205">
                  <c:v>27620</c:v>
                </c:pt>
                <c:pt idx="206">
                  <c:v>27621</c:v>
                </c:pt>
                <c:pt idx="207">
                  <c:v>27622</c:v>
                </c:pt>
                <c:pt idx="208">
                  <c:v>27623</c:v>
                </c:pt>
                <c:pt idx="209">
                  <c:v>27624</c:v>
                </c:pt>
                <c:pt idx="210">
                  <c:v>27625</c:v>
                </c:pt>
                <c:pt idx="211">
                  <c:v>27626</c:v>
                </c:pt>
                <c:pt idx="212">
                  <c:v>27627</c:v>
                </c:pt>
                <c:pt idx="213">
                  <c:v>27628</c:v>
                </c:pt>
                <c:pt idx="214">
                  <c:v>27629</c:v>
                </c:pt>
                <c:pt idx="215">
                  <c:v>27630</c:v>
                </c:pt>
                <c:pt idx="216">
                  <c:v>27631</c:v>
                </c:pt>
                <c:pt idx="217">
                  <c:v>27632</c:v>
                </c:pt>
                <c:pt idx="218">
                  <c:v>27633</c:v>
                </c:pt>
                <c:pt idx="219">
                  <c:v>27634</c:v>
                </c:pt>
                <c:pt idx="220">
                  <c:v>27635</c:v>
                </c:pt>
                <c:pt idx="221">
                  <c:v>27636</c:v>
                </c:pt>
                <c:pt idx="222">
                  <c:v>27637</c:v>
                </c:pt>
                <c:pt idx="223">
                  <c:v>27638</c:v>
                </c:pt>
                <c:pt idx="224">
                  <c:v>27639</c:v>
                </c:pt>
                <c:pt idx="225">
                  <c:v>27640</c:v>
                </c:pt>
                <c:pt idx="226">
                  <c:v>27641</c:v>
                </c:pt>
                <c:pt idx="227">
                  <c:v>27642</c:v>
                </c:pt>
                <c:pt idx="228">
                  <c:v>27643</c:v>
                </c:pt>
                <c:pt idx="229">
                  <c:v>27644</c:v>
                </c:pt>
                <c:pt idx="230">
                  <c:v>27645</c:v>
                </c:pt>
                <c:pt idx="231">
                  <c:v>27646</c:v>
                </c:pt>
                <c:pt idx="232">
                  <c:v>27647</c:v>
                </c:pt>
                <c:pt idx="233">
                  <c:v>27648</c:v>
                </c:pt>
                <c:pt idx="234">
                  <c:v>27649</c:v>
                </c:pt>
                <c:pt idx="235">
                  <c:v>27650</c:v>
                </c:pt>
                <c:pt idx="236">
                  <c:v>27651</c:v>
                </c:pt>
                <c:pt idx="237">
                  <c:v>27652</c:v>
                </c:pt>
                <c:pt idx="238">
                  <c:v>27653</c:v>
                </c:pt>
                <c:pt idx="239">
                  <c:v>27654</c:v>
                </c:pt>
                <c:pt idx="240">
                  <c:v>27655</c:v>
                </c:pt>
                <c:pt idx="241">
                  <c:v>27656</c:v>
                </c:pt>
                <c:pt idx="242">
                  <c:v>27657</c:v>
                </c:pt>
                <c:pt idx="243">
                  <c:v>27658</c:v>
                </c:pt>
                <c:pt idx="244">
                  <c:v>27659</c:v>
                </c:pt>
                <c:pt idx="245">
                  <c:v>27660</c:v>
                </c:pt>
                <c:pt idx="246">
                  <c:v>27661</c:v>
                </c:pt>
                <c:pt idx="247">
                  <c:v>27662</c:v>
                </c:pt>
                <c:pt idx="248">
                  <c:v>27663</c:v>
                </c:pt>
                <c:pt idx="249">
                  <c:v>27664</c:v>
                </c:pt>
                <c:pt idx="250">
                  <c:v>27665</c:v>
                </c:pt>
                <c:pt idx="251">
                  <c:v>27666</c:v>
                </c:pt>
                <c:pt idx="252">
                  <c:v>27667</c:v>
                </c:pt>
                <c:pt idx="253">
                  <c:v>27668</c:v>
                </c:pt>
                <c:pt idx="254">
                  <c:v>27669</c:v>
                </c:pt>
                <c:pt idx="255">
                  <c:v>27670</c:v>
                </c:pt>
                <c:pt idx="256">
                  <c:v>27671</c:v>
                </c:pt>
                <c:pt idx="257">
                  <c:v>27672</c:v>
                </c:pt>
                <c:pt idx="258">
                  <c:v>27673</c:v>
                </c:pt>
                <c:pt idx="259">
                  <c:v>27674</c:v>
                </c:pt>
                <c:pt idx="260">
                  <c:v>27675</c:v>
                </c:pt>
                <c:pt idx="261">
                  <c:v>27676</c:v>
                </c:pt>
                <c:pt idx="262">
                  <c:v>27677</c:v>
                </c:pt>
                <c:pt idx="263">
                  <c:v>27678</c:v>
                </c:pt>
                <c:pt idx="264">
                  <c:v>27679</c:v>
                </c:pt>
                <c:pt idx="265">
                  <c:v>27680</c:v>
                </c:pt>
                <c:pt idx="266">
                  <c:v>27681</c:v>
                </c:pt>
                <c:pt idx="267">
                  <c:v>27682</c:v>
                </c:pt>
                <c:pt idx="268">
                  <c:v>27683</c:v>
                </c:pt>
                <c:pt idx="269">
                  <c:v>27684</c:v>
                </c:pt>
                <c:pt idx="270">
                  <c:v>27685</c:v>
                </c:pt>
                <c:pt idx="271">
                  <c:v>27686</c:v>
                </c:pt>
                <c:pt idx="272">
                  <c:v>27687</c:v>
                </c:pt>
                <c:pt idx="273">
                  <c:v>27688</c:v>
                </c:pt>
                <c:pt idx="274">
                  <c:v>27689</c:v>
                </c:pt>
                <c:pt idx="275">
                  <c:v>27690</c:v>
                </c:pt>
                <c:pt idx="276">
                  <c:v>27691</c:v>
                </c:pt>
                <c:pt idx="277">
                  <c:v>27692</c:v>
                </c:pt>
                <c:pt idx="278">
                  <c:v>27693</c:v>
                </c:pt>
                <c:pt idx="279">
                  <c:v>27694</c:v>
                </c:pt>
                <c:pt idx="280">
                  <c:v>27695</c:v>
                </c:pt>
                <c:pt idx="281">
                  <c:v>27696</c:v>
                </c:pt>
                <c:pt idx="282">
                  <c:v>27697</c:v>
                </c:pt>
                <c:pt idx="283">
                  <c:v>27698</c:v>
                </c:pt>
                <c:pt idx="284">
                  <c:v>27699</c:v>
                </c:pt>
                <c:pt idx="285">
                  <c:v>27700</c:v>
                </c:pt>
                <c:pt idx="286">
                  <c:v>27701</c:v>
                </c:pt>
                <c:pt idx="287">
                  <c:v>27702</c:v>
                </c:pt>
                <c:pt idx="288">
                  <c:v>27703</c:v>
                </c:pt>
                <c:pt idx="289">
                  <c:v>27704</c:v>
                </c:pt>
                <c:pt idx="290">
                  <c:v>27705</c:v>
                </c:pt>
                <c:pt idx="291">
                  <c:v>27706</c:v>
                </c:pt>
                <c:pt idx="292">
                  <c:v>27707</c:v>
                </c:pt>
                <c:pt idx="293">
                  <c:v>27708</c:v>
                </c:pt>
                <c:pt idx="294">
                  <c:v>27709</c:v>
                </c:pt>
                <c:pt idx="295">
                  <c:v>27710</c:v>
                </c:pt>
                <c:pt idx="296">
                  <c:v>27711</c:v>
                </c:pt>
                <c:pt idx="297">
                  <c:v>27712</c:v>
                </c:pt>
                <c:pt idx="298">
                  <c:v>27713</c:v>
                </c:pt>
                <c:pt idx="299">
                  <c:v>27714</c:v>
                </c:pt>
                <c:pt idx="300">
                  <c:v>27715</c:v>
                </c:pt>
                <c:pt idx="301">
                  <c:v>27716</c:v>
                </c:pt>
                <c:pt idx="302">
                  <c:v>27717</c:v>
                </c:pt>
                <c:pt idx="303">
                  <c:v>27718</c:v>
                </c:pt>
                <c:pt idx="304">
                  <c:v>27719</c:v>
                </c:pt>
                <c:pt idx="305">
                  <c:v>27720</c:v>
                </c:pt>
                <c:pt idx="306">
                  <c:v>27721</c:v>
                </c:pt>
                <c:pt idx="307">
                  <c:v>27722</c:v>
                </c:pt>
                <c:pt idx="308">
                  <c:v>27723</c:v>
                </c:pt>
                <c:pt idx="309">
                  <c:v>27724</c:v>
                </c:pt>
                <c:pt idx="310">
                  <c:v>27725</c:v>
                </c:pt>
                <c:pt idx="311">
                  <c:v>27726</c:v>
                </c:pt>
                <c:pt idx="312">
                  <c:v>27727</c:v>
                </c:pt>
                <c:pt idx="313">
                  <c:v>27728</c:v>
                </c:pt>
                <c:pt idx="314">
                  <c:v>27729</c:v>
                </c:pt>
                <c:pt idx="315">
                  <c:v>27730</c:v>
                </c:pt>
                <c:pt idx="316">
                  <c:v>27731</c:v>
                </c:pt>
                <c:pt idx="317">
                  <c:v>27732</c:v>
                </c:pt>
                <c:pt idx="318">
                  <c:v>27733</c:v>
                </c:pt>
                <c:pt idx="319">
                  <c:v>27734</c:v>
                </c:pt>
                <c:pt idx="320">
                  <c:v>27735</c:v>
                </c:pt>
                <c:pt idx="321">
                  <c:v>27736</c:v>
                </c:pt>
                <c:pt idx="322">
                  <c:v>27737</c:v>
                </c:pt>
                <c:pt idx="323">
                  <c:v>27738</c:v>
                </c:pt>
                <c:pt idx="324">
                  <c:v>27739</c:v>
                </c:pt>
                <c:pt idx="325">
                  <c:v>27740</c:v>
                </c:pt>
                <c:pt idx="326">
                  <c:v>27741</c:v>
                </c:pt>
                <c:pt idx="327">
                  <c:v>27742</c:v>
                </c:pt>
                <c:pt idx="328">
                  <c:v>27743</c:v>
                </c:pt>
                <c:pt idx="329">
                  <c:v>27744</c:v>
                </c:pt>
                <c:pt idx="330">
                  <c:v>27745</c:v>
                </c:pt>
                <c:pt idx="331">
                  <c:v>27746</c:v>
                </c:pt>
                <c:pt idx="332">
                  <c:v>27747</c:v>
                </c:pt>
                <c:pt idx="333">
                  <c:v>27748</c:v>
                </c:pt>
                <c:pt idx="334">
                  <c:v>27749</c:v>
                </c:pt>
                <c:pt idx="335">
                  <c:v>27750</c:v>
                </c:pt>
                <c:pt idx="336">
                  <c:v>27751</c:v>
                </c:pt>
                <c:pt idx="337">
                  <c:v>27752</c:v>
                </c:pt>
                <c:pt idx="338">
                  <c:v>27753</c:v>
                </c:pt>
                <c:pt idx="339">
                  <c:v>27754</c:v>
                </c:pt>
                <c:pt idx="340">
                  <c:v>27755</c:v>
                </c:pt>
                <c:pt idx="341">
                  <c:v>27756</c:v>
                </c:pt>
                <c:pt idx="342">
                  <c:v>27757</c:v>
                </c:pt>
                <c:pt idx="343">
                  <c:v>27758</c:v>
                </c:pt>
                <c:pt idx="344">
                  <c:v>27759</c:v>
                </c:pt>
                <c:pt idx="345">
                  <c:v>27760</c:v>
                </c:pt>
                <c:pt idx="346">
                  <c:v>27761</c:v>
                </c:pt>
                <c:pt idx="347">
                  <c:v>27762</c:v>
                </c:pt>
                <c:pt idx="348">
                  <c:v>27763</c:v>
                </c:pt>
                <c:pt idx="349">
                  <c:v>27764</c:v>
                </c:pt>
                <c:pt idx="350">
                  <c:v>27765</c:v>
                </c:pt>
                <c:pt idx="351">
                  <c:v>27766</c:v>
                </c:pt>
                <c:pt idx="352">
                  <c:v>27767</c:v>
                </c:pt>
                <c:pt idx="353">
                  <c:v>27768</c:v>
                </c:pt>
                <c:pt idx="354">
                  <c:v>27769</c:v>
                </c:pt>
                <c:pt idx="355">
                  <c:v>27770</c:v>
                </c:pt>
                <c:pt idx="356">
                  <c:v>27771</c:v>
                </c:pt>
                <c:pt idx="357">
                  <c:v>27772</c:v>
                </c:pt>
                <c:pt idx="358">
                  <c:v>27773</c:v>
                </c:pt>
                <c:pt idx="359">
                  <c:v>27774</c:v>
                </c:pt>
                <c:pt idx="360">
                  <c:v>27775</c:v>
                </c:pt>
                <c:pt idx="361">
                  <c:v>27776</c:v>
                </c:pt>
                <c:pt idx="362">
                  <c:v>27777</c:v>
                </c:pt>
                <c:pt idx="363">
                  <c:v>27778</c:v>
                </c:pt>
                <c:pt idx="364">
                  <c:v>27779</c:v>
                </c:pt>
                <c:pt idx="365">
                  <c:v>27780</c:v>
                </c:pt>
                <c:pt idx="366">
                  <c:v>27781</c:v>
                </c:pt>
                <c:pt idx="367">
                  <c:v>27782</c:v>
                </c:pt>
                <c:pt idx="368">
                  <c:v>27783</c:v>
                </c:pt>
                <c:pt idx="369">
                  <c:v>27784</c:v>
                </c:pt>
                <c:pt idx="370">
                  <c:v>27785</c:v>
                </c:pt>
                <c:pt idx="371">
                  <c:v>27786</c:v>
                </c:pt>
                <c:pt idx="372">
                  <c:v>27787</c:v>
                </c:pt>
                <c:pt idx="373">
                  <c:v>27788</c:v>
                </c:pt>
                <c:pt idx="374">
                  <c:v>27789</c:v>
                </c:pt>
                <c:pt idx="375">
                  <c:v>27790</c:v>
                </c:pt>
                <c:pt idx="376">
                  <c:v>27791</c:v>
                </c:pt>
                <c:pt idx="377">
                  <c:v>27792</c:v>
                </c:pt>
                <c:pt idx="378">
                  <c:v>27793</c:v>
                </c:pt>
                <c:pt idx="379">
                  <c:v>27794</c:v>
                </c:pt>
                <c:pt idx="380">
                  <c:v>27795</c:v>
                </c:pt>
                <c:pt idx="381">
                  <c:v>27796</c:v>
                </c:pt>
                <c:pt idx="382">
                  <c:v>27797</c:v>
                </c:pt>
                <c:pt idx="383">
                  <c:v>27798</c:v>
                </c:pt>
                <c:pt idx="384">
                  <c:v>27799</c:v>
                </c:pt>
                <c:pt idx="385">
                  <c:v>27800</c:v>
                </c:pt>
                <c:pt idx="386">
                  <c:v>27801</c:v>
                </c:pt>
                <c:pt idx="387">
                  <c:v>27802</c:v>
                </c:pt>
                <c:pt idx="388">
                  <c:v>27803</c:v>
                </c:pt>
                <c:pt idx="389">
                  <c:v>27804</c:v>
                </c:pt>
                <c:pt idx="390">
                  <c:v>27805</c:v>
                </c:pt>
                <c:pt idx="391">
                  <c:v>27806</c:v>
                </c:pt>
                <c:pt idx="392">
                  <c:v>27807</c:v>
                </c:pt>
                <c:pt idx="393">
                  <c:v>27808</c:v>
                </c:pt>
                <c:pt idx="394">
                  <c:v>27809</c:v>
                </c:pt>
                <c:pt idx="395">
                  <c:v>27810</c:v>
                </c:pt>
                <c:pt idx="396">
                  <c:v>27811</c:v>
                </c:pt>
                <c:pt idx="397">
                  <c:v>27812</c:v>
                </c:pt>
                <c:pt idx="398">
                  <c:v>27813</c:v>
                </c:pt>
                <c:pt idx="399">
                  <c:v>27814</c:v>
                </c:pt>
                <c:pt idx="400">
                  <c:v>27815</c:v>
                </c:pt>
                <c:pt idx="401">
                  <c:v>27816</c:v>
                </c:pt>
                <c:pt idx="402">
                  <c:v>27817</c:v>
                </c:pt>
                <c:pt idx="403">
                  <c:v>27818</c:v>
                </c:pt>
                <c:pt idx="404">
                  <c:v>27819</c:v>
                </c:pt>
                <c:pt idx="405">
                  <c:v>27820</c:v>
                </c:pt>
                <c:pt idx="406">
                  <c:v>27821</c:v>
                </c:pt>
                <c:pt idx="407">
                  <c:v>27822</c:v>
                </c:pt>
                <c:pt idx="408">
                  <c:v>27823</c:v>
                </c:pt>
                <c:pt idx="409">
                  <c:v>27824</c:v>
                </c:pt>
                <c:pt idx="410">
                  <c:v>27825</c:v>
                </c:pt>
                <c:pt idx="411">
                  <c:v>27826</c:v>
                </c:pt>
                <c:pt idx="412">
                  <c:v>27827</c:v>
                </c:pt>
                <c:pt idx="413">
                  <c:v>27828</c:v>
                </c:pt>
                <c:pt idx="414">
                  <c:v>27829</c:v>
                </c:pt>
                <c:pt idx="415">
                  <c:v>27830</c:v>
                </c:pt>
                <c:pt idx="416">
                  <c:v>27831</c:v>
                </c:pt>
                <c:pt idx="417">
                  <c:v>27832</c:v>
                </c:pt>
                <c:pt idx="418">
                  <c:v>27833</c:v>
                </c:pt>
                <c:pt idx="419">
                  <c:v>27834</c:v>
                </c:pt>
                <c:pt idx="420">
                  <c:v>27835</c:v>
                </c:pt>
                <c:pt idx="421">
                  <c:v>27836</c:v>
                </c:pt>
                <c:pt idx="422">
                  <c:v>27837</c:v>
                </c:pt>
                <c:pt idx="423">
                  <c:v>27838</c:v>
                </c:pt>
                <c:pt idx="424">
                  <c:v>27839</c:v>
                </c:pt>
                <c:pt idx="425">
                  <c:v>27840</c:v>
                </c:pt>
                <c:pt idx="426">
                  <c:v>27841</c:v>
                </c:pt>
                <c:pt idx="427">
                  <c:v>27842</c:v>
                </c:pt>
                <c:pt idx="428">
                  <c:v>27843</c:v>
                </c:pt>
                <c:pt idx="429">
                  <c:v>27844</c:v>
                </c:pt>
                <c:pt idx="430">
                  <c:v>27845</c:v>
                </c:pt>
                <c:pt idx="431">
                  <c:v>27846</c:v>
                </c:pt>
                <c:pt idx="432">
                  <c:v>27847</c:v>
                </c:pt>
                <c:pt idx="433">
                  <c:v>27848</c:v>
                </c:pt>
                <c:pt idx="434">
                  <c:v>27849</c:v>
                </c:pt>
                <c:pt idx="435">
                  <c:v>27850</c:v>
                </c:pt>
                <c:pt idx="436">
                  <c:v>27851</c:v>
                </c:pt>
                <c:pt idx="437">
                  <c:v>27852</c:v>
                </c:pt>
                <c:pt idx="438">
                  <c:v>27853</c:v>
                </c:pt>
                <c:pt idx="439">
                  <c:v>27854</c:v>
                </c:pt>
                <c:pt idx="440">
                  <c:v>27855</c:v>
                </c:pt>
                <c:pt idx="441">
                  <c:v>27856</c:v>
                </c:pt>
                <c:pt idx="442">
                  <c:v>27857</c:v>
                </c:pt>
                <c:pt idx="443">
                  <c:v>27858</c:v>
                </c:pt>
                <c:pt idx="444">
                  <c:v>27859</c:v>
                </c:pt>
                <c:pt idx="445">
                  <c:v>27860</c:v>
                </c:pt>
                <c:pt idx="446">
                  <c:v>27861</c:v>
                </c:pt>
                <c:pt idx="447">
                  <c:v>27862</c:v>
                </c:pt>
                <c:pt idx="448">
                  <c:v>27863</c:v>
                </c:pt>
                <c:pt idx="449">
                  <c:v>27864</c:v>
                </c:pt>
                <c:pt idx="450">
                  <c:v>27865</c:v>
                </c:pt>
                <c:pt idx="451">
                  <c:v>27866</c:v>
                </c:pt>
                <c:pt idx="452">
                  <c:v>27867</c:v>
                </c:pt>
                <c:pt idx="453">
                  <c:v>27868</c:v>
                </c:pt>
                <c:pt idx="454">
                  <c:v>27869</c:v>
                </c:pt>
                <c:pt idx="455">
                  <c:v>27870</c:v>
                </c:pt>
                <c:pt idx="456">
                  <c:v>27871</c:v>
                </c:pt>
                <c:pt idx="457">
                  <c:v>27872</c:v>
                </c:pt>
                <c:pt idx="458">
                  <c:v>27873</c:v>
                </c:pt>
                <c:pt idx="459">
                  <c:v>27874</c:v>
                </c:pt>
                <c:pt idx="460">
                  <c:v>27875</c:v>
                </c:pt>
                <c:pt idx="461">
                  <c:v>27876</c:v>
                </c:pt>
                <c:pt idx="462">
                  <c:v>27877</c:v>
                </c:pt>
                <c:pt idx="463">
                  <c:v>27878</c:v>
                </c:pt>
                <c:pt idx="464">
                  <c:v>27879</c:v>
                </c:pt>
                <c:pt idx="465">
                  <c:v>27880</c:v>
                </c:pt>
                <c:pt idx="466">
                  <c:v>27881</c:v>
                </c:pt>
                <c:pt idx="467">
                  <c:v>27882</c:v>
                </c:pt>
                <c:pt idx="468">
                  <c:v>27883</c:v>
                </c:pt>
                <c:pt idx="469">
                  <c:v>27884</c:v>
                </c:pt>
                <c:pt idx="470">
                  <c:v>27885</c:v>
                </c:pt>
                <c:pt idx="471">
                  <c:v>27886</c:v>
                </c:pt>
                <c:pt idx="472">
                  <c:v>27887</c:v>
                </c:pt>
                <c:pt idx="473">
                  <c:v>27888</c:v>
                </c:pt>
                <c:pt idx="474">
                  <c:v>27889</c:v>
                </c:pt>
                <c:pt idx="475">
                  <c:v>27890</c:v>
                </c:pt>
                <c:pt idx="476">
                  <c:v>27891</c:v>
                </c:pt>
                <c:pt idx="477">
                  <c:v>27892</c:v>
                </c:pt>
                <c:pt idx="478">
                  <c:v>27893</c:v>
                </c:pt>
                <c:pt idx="479">
                  <c:v>27894</c:v>
                </c:pt>
                <c:pt idx="480">
                  <c:v>27895</c:v>
                </c:pt>
                <c:pt idx="481">
                  <c:v>27896</c:v>
                </c:pt>
                <c:pt idx="482">
                  <c:v>27897</c:v>
                </c:pt>
                <c:pt idx="483">
                  <c:v>27898</c:v>
                </c:pt>
                <c:pt idx="484">
                  <c:v>27899</c:v>
                </c:pt>
                <c:pt idx="485">
                  <c:v>27900</c:v>
                </c:pt>
                <c:pt idx="486">
                  <c:v>27901</c:v>
                </c:pt>
                <c:pt idx="487">
                  <c:v>27902</c:v>
                </c:pt>
                <c:pt idx="488">
                  <c:v>27903</c:v>
                </c:pt>
                <c:pt idx="489">
                  <c:v>27904</c:v>
                </c:pt>
                <c:pt idx="490">
                  <c:v>27905</c:v>
                </c:pt>
                <c:pt idx="491">
                  <c:v>27906</c:v>
                </c:pt>
                <c:pt idx="492">
                  <c:v>27907</c:v>
                </c:pt>
                <c:pt idx="493">
                  <c:v>27908</c:v>
                </c:pt>
                <c:pt idx="494">
                  <c:v>27909</c:v>
                </c:pt>
                <c:pt idx="495">
                  <c:v>27910</c:v>
                </c:pt>
                <c:pt idx="496">
                  <c:v>27911</c:v>
                </c:pt>
                <c:pt idx="497">
                  <c:v>27912</c:v>
                </c:pt>
                <c:pt idx="498">
                  <c:v>27913</c:v>
                </c:pt>
                <c:pt idx="499">
                  <c:v>27914</c:v>
                </c:pt>
                <c:pt idx="500">
                  <c:v>27915</c:v>
                </c:pt>
                <c:pt idx="501">
                  <c:v>27916</c:v>
                </c:pt>
                <c:pt idx="502">
                  <c:v>27917</c:v>
                </c:pt>
                <c:pt idx="503">
                  <c:v>27918</c:v>
                </c:pt>
                <c:pt idx="504">
                  <c:v>27919</c:v>
                </c:pt>
                <c:pt idx="505">
                  <c:v>27920</c:v>
                </c:pt>
                <c:pt idx="506">
                  <c:v>27921</c:v>
                </c:pt>
                <c:pt idx="507">
                  <c:v>27922</c:v>
                </c:pt>
                <c:pt idx="508">
                  <c:v>27923</c:v>
                </c:pt>
                <c:pt idx="509">
                  <c:v>27924</c:v>
                </c:pt>
                <c:pt idx="510">
                  <c:v>27925</c:v>
                </c:pt>
                <c:pt idx="511">
                  <c:v>27926</c:v>
                </c:pt>
                <c:pt idx="512">
                  <c:v>27927</c:v>
                </c:pt>
                <c:pt idx="513">
                  <c:v>27928</c:v>
                </c:pt>
                <c:pt idx="514">
                  <c:v>27929</c:v>
                </c:pt>
                <c:pt idx="515">
                  <c:v>27930</c:v>
                </c:pt>
                <c:pt idx="516">
                  <c:v>27931</c:v>
                </c:pt>
                <c:pt idx="517">
                  <c:v>27932</c:v>
                </c:pt>
                <c:pt idx="518">
                  <c:v>27933</c:v>
                </c:pt>
                <c:pt idx="519">
                  <c:v>27934</c:v>
                </c:pt>
                <c:pt idx="520">
                  <c:v>27935</c:v>
                </c:pt>
                <c:pt idx="521">
                  <c:v>27936</c:v>
                </c:pt>
                <c:pt idx="522">
                  <c:v>27937</c:v>
                </c:pt>
                <c:pt idx="523">
                  <c:v>27938</c:v>
                </c:pt>
                <c:pt idx="524">
                  <c:v>27939</c:v>
                </c:pt>
                <c:pt idx="525">
                  <c:v>27940</c:v>
                </c:pt>
                <c:pt idx="526">
                  <c:v>27941</c:v>
                </c:pt>
                <c:pt idx="527">
                  <c:v>27942</c:v>
                </c:pt>
                <c:pt idx="528">
                  <c:v>27943</c:v>
                </c:pt>
                <c:pt idx="529">
                  <c:v>27944</c:v>
                </c:pt>
                <c:pt idx="530">
                  <c:v>27945</c:v>
                </c:pt>
                <c:pt idx="531">
                  <c:v>27946</c:v>
                </c:pt>
                <c:pt idx="532">
                  <c:v>27947</c:v>
                </c:pt>
                <c:pt idx="533">
                  <c:v>27948</c:v>
                </c:pt>
                <c:pt idx="534">
                  <c:v>27949</c:v>
                </c:pt>
                <c:pt idx="535">
                  <c:v>27950</c:v>
                </c:pt>
                <c:pt idx="536">
                  <c:v>27951</c:v>
                </c:pt>
                <c:pt idx="537">
                  <c:v>27952</c:v>
                </c:pt>
                <c:pt idx="538">
                  <c:v>27953</c:v>
                </c:pt>
                <c:pt idx="539">
                  <c:v>27954</c:v>
                </c:pt>
                <c:pt idx="540">
                  <c:v>27955</c:v>
                </c:pt>
                <c:pt idx="541">
                  <c:v>27956</c:v>
                </c:pt>
                <c:pt idx="542">
                  <c:v>27957</c:v>
                </c:pt>
                <c:pt idx="543">
                  <c:v>27958</c:v>
                </c:pt>
                <c:pt idx="544">
                  <c:v>27959</c:v>
                </c:pt>
                <c:pt idx="545">
                  <c:v>27960</c:v>
                </c:pt>
                <c:pt idx="546">
                  <c:v>27961</c:v>
                </c:pt>
                <c:pt idx="547">
                  <c:v>27962</c:v>
                </c:pt>
                <c:pt idx="548">
                  <c:v>27963</c:v>
                </c:pt>
                <c:pt idx="549">
                  <c:v>27964</c:v>
                </c:pt>
                <c:pt idx="550">
                  <c:v>27965</c:v>
                </c:pt>
                <c:pt idx="551">
                  <c:v>27966</c:v>
                </c:pt>
                <c:pt idx="552">
                  <c:v>27967</c:v>
                </c:pt>
                <c:pt idx="553">
                  <c:v>27968</c:v>
                </c:pt>
                <c:pt idx="554">
                  <c:v>27969</c:v>
                </c:pt>
                <c:pt idx="555">
                  <c:v>27970</c:v>
                </c:pt>
                <c:pt idx="556">
                  <c:v>27971</c:v>
                </c:pt>
                <c:pt idx="557">
                  <c:v>27972</c:v>
                </c:pt>
                <c:pt idx="558">
                  <c:v>27973</c:v>
                </c:pt>
                <c:pt idx="559">
                  <c:v>27974</c:v>
                </c:pt>
                <c:pt idx="560">
                  <c:v>27975</c:v>
                </c:pt>
                <c:pt idx="561">
                  <c:v>27976</c:v>
                </c:pt>
                <c:pt idx="562">
                  <c:v>27977</c:v>
                </c:pt>
                <c:pt idx="563">
                  <c:v>27978</c:v>
                </c:pt>
                <c:pt idx="564">
                  <c:v>27979</c:v>
                </c:pt>
                <c:pt idx="565">
                  <c:v>27980</c:v>
                </c:pt>
                <c:pt idx="566">
                  <c:v>27981</c:v>
                </c:pt>
                <c:pt idx="567">
                  <c:v>27982</c:v>
                </c:pt>
                <c:pt idx="568">
                  <c:v>28017</c:v>
                </c:pt>
                <c:pt idx="569">
                  <c:v>28018</c:v>
                </c:pt>
                <c:pt idx="570">
                  <c:v>28019</c:v>
                </c:pt>
                <c:pt idx="571">
                  <c:v>28020</c:v>
                </c:pt>
                <c:pt idx="572">
                  <c:v>28021</c:v>
                </c:pt>
                <c:pt idx="573">
                  <c:v>28022</c:v>
                </c:pt>
                <c:pt idx="574">
                  <c:v>28023</c:v>
                </c:pt>
                <c:pt idx="575">
                  <c:v>28024</c:v>
                </c:pt>
                <c:pt idx="576">
                  <c:v>28025</c:v>
                </c:pt>
                <c:pt idx="577">
                  <c:v>28026</c:v>
                </c:pt>
                <c:pt idx="578">
                  <c:v>28027</c:v>
                </c:pt>
                <c:pt idx="579">
                  <c:v>28028</c:v>
                </c:pt>
                <c:pt idx="580">
                  <c:v>28029</c:v>
                </c:pt>
                <c:pt idx="581">
                  <c:v>28030</c:v>
                </c:pt>
                <c:pt idx="582">
                  <c:v>28031</c:v>
                </c:pt>
                <c:pt idx="583">
                  <c:v>28032</c:v>
                </c:pt>
                <c:pt idx="584">
                  <c:v>28033</c:v>
                </c:pt>
                <c:pt idx="585">
                  <c:v>28034</c:v>
                </c:pt>
                <c:pt idx="586">
                  <c:v>28035</c:v>
                </c:pt>
                <c:pt idx="587">
                  <c:v>28036</c:v>
                </c:pt>
                <c:pt idx="588">
                  <c:v>28037</c:v>
                </c:pt>
                <c:pt idx="589">
                  <c:v>28038</c:v>
                </c:pt>
                <c:pt idx="590">
                  <c:v>28039</c:v>
                </c:pt>
                <c:pt idx="591">
                  <c:v>28040</c:v>
                </c:pt>
                <c:pt idx="592">
                  <c:v>28041</c:v>
                </c:pt>
                <c:pt idx="593">
                  <c:v>28042</c:v>
                </c:pt>
                <c:pt idx="594">
                  <c:v>28043</c:v>
                </c:pt>
                <c:pt idx="595">
                  <c:v>28044</c:v>
                </c:pt>
                <c:pt idx="596">
                  <c:v>28045</c:v>
                </c:pt>
                <c:pt idx="597">
                  <c:v>28046</c:v>
                </c:pt>
                <c:pt idx="598">
                  <c:v>28047</c:v>
                </c:pt>
                <c:pt idx="599">
                  <c:v>28048</c:v>
                </c:pt>
                <c:pt idx="600">
                  <c:v>28049</c:v>
                </c:pt>
                <c:pt idx="601">
                  <c:v>28050</c:v>
                </c:pt>
                <c:pt idx="602">
                  <c:v>28051</c:v>
                </c:pt>
                <c:pt idx="603">
                  <c:v>28052</c:v>
                </c:pt>
                <c:pt idx="604">
                  <c:v>28053</c:v>
                </c:pt>
                <c:pt idx="605">
                  <c:v>28054</c:v>
                </c:pt>
                <c:pt idx="606">
                  <c:v>28055</c:v>
                </c:pt>
                <c:pt idx="607">
                  <c:v>28056</c:v>
                </c:pt>
                <c:pt idx="608">
                  <c:v>28057</c:v>
                </c:pt>
                <c:pt idx="609">
                  <c:v>28058</c:v>
                </c:pt>
                <c:pt idx="610">
                  <c:v>28059</c:v>
                </c:pt>
                <c:pt idx="611">
                  <c:v>28060</c:v>
                </c:pt>
                <c:pt idx="612">
                  <c:v>28061</c:v>
                </c:pt>
                <c:pt idx="613">
                  <c:v>28062</c:v>
                </c:pt>
                <c:pt idx="614">
                  <c:v>28063</c:v>
                </c:pt>
                <c:pt idx="615">
                  <c:v>28064</c:v>
                </c:pt>
                <c:pt idx="616">
                  <c:v>28065</c:v>
                </c:pt>
                <c:pt idx="617">
                  <c:v>28066</c:v>
                </c:pt>
                <c:pt idx="618">
                  <c:v>28067</c:v>
                </c:pt>
                <c:pt idx="619">
                  <c:v>28068</c:v>
                </c:pt>
                <c:pt idx="620">
                  <c:v>28069</c:v>
                </c:pt>
                <c:pt idx="621">
                  <c:v>28070</c:v>
                </c:pt>
                <c:pt idx="622">
                  <c:v>28071</c:v>
                </c:pt>
                <c:pt idx="623">
                  <c:v>28072</c:v>
                </c:pt>
                <c:pt idx="624">
                  <c:v>28073</c:v>
                </c:pt>
                <c:pt idx="625">
                  <c:v>28074</c:v>
                </c:pt>
                <c:pt idx="626">
                  <c:v>28075</c:v>
                </c:pt>
                <c:pt idx="627">
                  <c:v>28076</c:v>
                </c:pt>
                <c:pt idx="628">
                  <c:v>28077</c:v>
                </c:pt>
                <c:pt idx="629">
                  <c:v>28078</c:v>
                </c:pt>
                <c:pt idx="630">
                  <c:v>28079</c:v>
                </c:pt>
                <c:pt idx="631">
                  <c:v>28080</c:v>
                </c:pt>
                <c:pt idx="632">
                  <c:v>28081</c:v>
                </c:pt>
                <c:pt idx="633">
                  <c:v>28082</c:v>
                </c:pt>
                <c:pt idx="634">
                  <c:v>28083</c:v>
                </c:pt>
                <c:pt idx="635">
                  <c:v>28084</c:v>
                </c:pt>
                <c:pt idx="636">
                  <c:v>28085</c:v>
                </c:pt>
                <c:pt idx="637">
                  <c:v>28086</c:v>
                </c:pt>
                <c:pt idx="638">
                  <c:v>28087</c:v>
                </c:pt>
                <c:pt idx="639">
                  <c:v>28088</c:v>
                </c:pt>
                <c:pt idx="640">
                  <c:v>28089</c:v>
                </c:pt>
                <c:pt idx="641">
                  <c:v>28090</c:v>
                </c:pt>
                <c:pt idx="642">
                  <c:v>28164</c:v>
                </c:pt>
                <c:pt idx="643">
                  <c:v>28165</c:v>
                </c:pt>
                <c:pt idx="644">
                  <c:v>28166</c:v>
                </c:pt>
                <c:pt idx="645">
                  <c:v>28167</c:v>
                </c:pt>
                <c:pt idx="646">
                  <c:v>28168</c:v>
                </c:pt>
                <c:pt idx="647">
                  <c:v>28169</c:v>
                </c:pt>
                <c:pt idx="648">
                  <c:v>28170</c:v>
                </c:pt>
                <c:pt idx="649">
                  <c:v>28171</c:v>
                </c:pt>
                <c:pt idx="650">
                  <c:v>28172</c:v>
                </c:pt>
                <c:pt idx="651">
                  <c:v>28173</c:v>
                </c:pt>
                <c:pt idx="652">
                  <c:v>28174</c:v>
                </c:pt>
                <c:pt idx="653">
                  <c:v>28175</c:v>
                </c:pt>
                <c:pt idx="654">
                  <c:v>28176</c:v>
                </c:pt>
                <c:pt idx="655">
                  <c:v>28177</c:v>
                </c:pt>
                <c:pt idx="656">
                  <c:v>28178</c:v>
                </c:pt>
                <c:pt idx="657">
                  <c:v>28179</c:v>
                </c:pt>
                <c:pt idx="658">
                  <c:v>28180</c:v>
                </c:pt>
                <c:pt idx="659">
                  <c:v>28181</c:v>
                </c:pt>
                <c:pt idx="660">
                  <c:v>28182</c:v>
                </c:pt>
                <c:pt idx="661">
                  <c:v>28183</c:v>
                </c:pt>
                <c:pt idx="662">
                  <c:v>28184</c:v>
                </c:pt>
                <c:pt idx="663">
                  <c:v>28185</c:v>
                </c:pt>
                <c:pt idx="664">
                  <c:v>28186</c:v>
                </c:pt>
                <c:pt idx="665">
                  <c:v>28236</c:v>
                </c:pt>
                <c:pt idx="666">
                  <c:v>28237</c:v>
                </c:pt>
                <c:pt idx="667">
                  <c:v>28238</c:v>
                </c:pt>
                <c:pt idx="668">
                  <c:v>28239</c:v>
                </c:pt>
                <c:pt idx="669">
                  <c:v>28240</c:v>
                </c:pt>
                <c:pt idx="670">
                  <c:v>28241</c:v>
                </c:pt>
                <c:pt idx="671">
                  <c:v>28242</c:v>
                </c:pt>
                <c:pt idx="672">
                  <c:v>28243</c:v>
                </c:pt>
                <c:pt idx="673">
                  <c:v>28244</c:v>
                </c:pt>
                <c:pt idx="674">
                  <c:v>28245</c:v>
                </c:pt>
                <c:pt idx="675">
                  <c:v>28246</c:v>
                </c:pt>
                <c:pt idx="676">
                  <c:v>28247</c:v>
                </c:pt>
                <c:pt idx="677">
                  <c:v>28248</c:v>
                </c:pt>
                <c:pt idx="678">
                  <c:v>28249</c:v>
                </c:pt>
                <c:pt idx="679">
                  <c:v>28250</c:v>
                </c:pt>
                <c:pt idx="680">
                  <c:v>28251</c:v>
                </c:pt>
                <c:pt idx="681">
                  <c:v>28252</c:v>
                </c:pt>
                <c:pt idx="682">
                  <c:v>28253</c:v>
                </c:pt>
                <c:pt idx="683">
                  <c:v>28254</c:v>
                </c:pt>
                <c:pt idx="684">
                  <c:v>28255</c:v>
                </c:pt>
                <c:pt idx="685">
                  <c:v>28256</c:v>
                </c:pt>
                <c:pt idx="686">
                  <c:v>28257</c:v>
                </c:pt>
                <c:pt idx="687">
                  <c:v>28258</c:v>
                </c:pt>
                <c:pt idx="688">
                  <c:v>28259</c:v>
                </c:pt>
                <c:pt idx="689">
                  <c:v>28260</c:v>
                </c:pt>
                <c:pt idx="690">
                  <c:v>28261</c:v>
                </c:pt>
                <c:pt idx="691">
                  <c:v>28262</c:v>
                </c:pt>
                <c:pt idx="692">
                  <c:v>28263</c:v>
                </c:pt>
                <c:pt idx="693">
                  <c:v>28264</c:v>
                </c:pt>
                <c:pt idx="694">
                  <c:v>28265</c:v>
                </c:pt>
                <c:pt idx="695">
                  <c:v>28266</c:v>
                </c:pt>
                <c:pt idx="696">
                  <c:v>28267</c:v>
                </c:pt>
                <c:pt idx="697">
                  <c:v>28268</c:v>
                </c:pt>
                <c:pt idx="698">
                  <c:v>28269</c:v>
                </c:pt>
                <c:pt idx="699">
                  <c:v>28270</c:v>
                </c:pt>
                <c:pt idx="700">
                  <c:v>28271</c:v>
                </c:pt>
                <c:pt idx="701">
                  <c:v>28272</c:v>
                </c:pt>
                <c:pt idx="702">
                  <c:v>28273</c:v>
                </c:pt>
                <c:pt idx="703">
                  <c:v>28274</c:v>
                </c:pt>
                <c:pt idx="704">
                  <c:v>28275</c:v>
                </c:pt>
                <c:pt idx="705">
                  <c:v>28276</c:v>
                </c:pt>
                <c:pt idx="706">
                  <c:v>28277</c:v>
                </c:pt>
                <c:pt idx="707">
                  <c:v>28278</c:v>
                </c:pt>
                <c:pt idx="708">
                  <c:v>28279</c:v>
                </c:pt>
                <c:pt idx="709">
                  <c:v>28280</c:v>
                </c:pt>
                <c:pt idx="710">
                  <c:v>28281</c:v>
                </c:pt>
                <c:pt idx="711">
                  <c:v>28282</c:v>
                </c:pt>
                <c:pt idx="712">
                  <c:v>28283</c:v>
                </c:pt>
                <c:pt idx="713">
                  <c:v>28284</c:v>
                </c:pt>
                <c:pt idx="714">
                  <c:v>28285</c:v>
                </c:pt>
                <c:pt idx="715">
                  <c:v>28286</c:v>
                </c:pt>
                <c:pt idx="716">
                  <c:v>28287</c:v>
                </c:pt>
                <c:pt idx="717">
                  <c:v>28288</c:v>
                </c:pt>
                <c:pt idx="718">
                  <c:v>28289</c:v>
                </c:pt>
                <c:pt idx="719">
                  <c:v>28290</c:v>
                </c:pt>
                <c:pt idx="720">
                  <c:v>28291</c:v>
                </c:pt>
                <c:pt idx="721">
                  <c:v>28292</c:v>
                </c:pt>
                <c:pt idx="722">
                  <c:v>28293</c:v>
                </c:pt>
                <c:pt idx="723">
                  <c:v>28294</c:v>
                </c:pt>
                <c:pt idx="724">
                  <c:v>28295</c:v>
                </c:pt>
                <c:pt idx="725">
                  <c:v>28296</c:v>
                </c:pt>
                <c:pt idx="726">
                  <c:v>28297</c:v>
                </c:pt>
                <c:pt idx="727">
                  <c:v>28298</c:v>
                </c:pt>
                <c:pt idx="728">
                  <c:v>28299</c:v>
                </c:pt>
                <c:pt idx="729">
                  <c:v>28300</c:v>
                </c:pt>
                <c:pt idx="730">
                  <c:v>28301</c:v>
                </c:pt>
                <c:pt idx="731">
                  <c:v>28302</c:v>
                </c:pt>
                <c:pt idx="732">
                  <c:v>28303</c:v>
                </c:pt>
                <c:pt idx="733">
                  <c:v>28304</c:v>
                </c:pt>
                <c:pt idx="734">
                  <c:v>28305</c:v>
                </c:pt>
                <c:pt idx="735">
                  <c:v>28306</c:v>
                </c:pt>
                <c:pt idx="736">
                  <c:v>28307</c:v>
                </c:pt>
                <c:pt idx="737">
                  <c:v>28308</c:v>
                </c:pt>
                <c:pt idx="738">
                  <c:v>28309</c:v>
                </c:pt>
                <c:pt idx="739">
                  <c:v>28310</c:v>
                </c:pt>
                <c:pt idx="740">
                  <c:v>28311</c:v>
                </c:pt>
                <c:pt idx="741">
                  <c:v>28312</c:v>
                </c:pt>
                <c:pt idx="742">
                  <c:v>28313</c:v>
                </c:pt>
                <c:pt idx="743">
                  <c:v>28314</c:v>
                </c:pt>
                <c:pt idx="744">
                  <c:v>28315</c:v>
                </c:pt>
                <c:pt idx="745">
                  <c:v>28316</c:v>
                </c:pt>
                <c:pt idx="746">
                  <c:v>28317</c:v>
                </c:pt>
                <c:pt idx="747">
                  <c:v>28318</c:v>
                </c:pt>
                <c:pt idx="748">
                  <c:v>28319</c:v>
                </c:pt>
                <c:pt idx="749">
                  <c:v>28320</c:v>
                </c:pt>
                <c:pt idx="750">
                  <c:v>28321</c:v>
                </c:pt>
                <c:pt idx="751">
                  <c:v>28322</c:v>
                </c:pt>
                <c:pt idx="752">
                  <c:v>28323</c:v>
                </c:pt>
                <c:pt idx="753">
                  <c:v>28324</c:v>
                </c:pt>
                <c:pt idx="754">
                  <c:v>28325</c:v>
                </c:pt>
                <c:pt idx="755">
                  <c:v>28326</c:v>
                </c:pt>
                <c:pt idx="756">
                  <c:v>28327</c:v>
                </c:pt>
                <c:pt idx="757">
                  <c:v>28328</c:v>
                </c:pt>
                <c:pt idx="758">
                  <c:v>28329</c:v>
                </c:pt>
                <c:pt idx="759">
                  <c:v>28330</c:v>
                </c:pt>
                <c:pt idx="760">
                  <c:v>28331</c:v>
                </c:pt>
                <c:pt idx="761">
                  <c:v>28332</c:v>
                </c:pt>
                <c:pt idx="762">
                  <c:v>28333</c:v>
                </c:pt>
                <c:pt idx="763">
                  <c:v>28334</c:v>
                </c:pt>
                <c:pt idx="764">
                  <c:v>28335</c:v>
                </c:pt>
                <c:pt idx="765">
                  <c:v>28336</c:v>
                </c:pt>
                <c:pt idx="766">
                  <c:v>28337</c:v>
                </c:pt>
                <c:pt idx="767">
                  <c:v>28338</c:v>
                </c:pt>
                <c:pt idx="768">
                  <c:v>28339</c:v>
                </c:pt>
                <c:pt idx="769">
                  <c:v>28340</c:v>
                </c:pt>
                <c:pt idx="770">
                  <c:v>28341</c:v>
                </c:pt>
                <c:pt idx="771">
                  <c:v>28342</c:v>
                </c:pt>
                <c:pt idx="772">
                  <c:v>28343</c:v>
                </c:pt>
                <c:pt idx="773">
                  <c:v>28344</c:v>
                </c:pt>
                <c:pt idx="774">
                  <c:v>28345</c:v>
                </c:pt>
                <c:pt idx="775">
                  <c:v>28346</c:v>
                </c:pt>
                <c:pt idx="776">
                  <c:v>28347</c:v>
                </c:pt>
                <c:pt idx="777">
                  <c:v>28348</c:v>
                </c:pt>
                <c:pt idx="778">
                  <c:v>28349</c:v>
                </c:pt>
                <c:pt idx="779">
                  <c:v>28350</c:v>
                </c:pt>
                <c:pt idx="780">
                  <c:v>28351</c:v>
                </c:pt>
                <c:pt idx="781">
                  <c:v>28352</c:v>
                </c:pt>
                <c:pt idx="782">
                  <c:v>28353</c:v>
                </c:pt>
                <c:pt idx="783">
                  <c:v>28354</c:v>
                </c:pt>
                <c:pt idx="784">
                  <c:v>28355</c:v>
                </c:pt>
                <c:pt idx="785">
                  <c:v>28356</c:v>
                </c:pt>
                <c:pt idx="786">
                  <c:v>28357</c:v>
                </c:pt>
                <c:pt idx="787">
                  <c:v>28358</c:v>
                </c:pt>
                <c:pt idx="788">
                  <c:v>28359</c:v>
                </c:pt>
                <c:pt idx="789">
                  <c:v>28360</c:v>
                </c:pt>
                <c:pt idx="790">
                  <c:v>28361</c:v>
                </c:pt>
                <c:pt idx="791">
                  <c:v>28362</c:v>
                </c:pt>
                <c:pt idx="792">
                  <c:v>28363</c:v>
                </c:pt>
                <c:pt idx="793">
                  <c:v>28364</c:v>
                </c:pt>
                <c:pt idx="794">
                  <c:v>28365</c:v>
                </c:pt>
                <c:pt idx="795">
                  <c:v>28366</c:v>
                </c:pt>
                <c:pt idx="796">
                  <c:v>28367</c:v>
                </c:pt>
                <c:pt idx="797">
                  <c:v>28368</c:v>
                </c:pt>
                <c:pt idx="798">
                  <c:v>28369</c:v>
                </c:pt>
                <c:pt idx="799">
                  <c:v>28370</c:v>
                </c:pt>
                <c:pt idx="800">
                  <c:v>28371</c:v>
                </c:pt>
                <c:pt idx="801">
                  <c:v>28372</c:v>
                </c:pt>
                <c:pt idx="802">
                  <c:v>28373</c:v>
                </c:pt>
                <c:pt idx="803">
                  <c:v>28374</c:v>
                </c:pt>
                <c:pt idx="804">
                  <c:v>28375</c:v>
                </c:pt>
                <c:pt idx="805">
                  <c:v>28376</c:v>
                </c:pt>
                <c:pt idx="806">
                  <c:v>28377</c:v>
                </c:pt>
                <c:pt idx="807">
                  <c:v>28378</c:v>
                </c:pt>
                <c:pt idx="808">
                  <c:v>28379</c:v>
                </c:pt>
                <c:pt idx="809">
                  <c:v>28380</c:v>
                </c:pt>
                <c:pt idx="810">
                  <c:v>28381</c:v>
                </c:pt>
                <c:pt idx="811">
                  <c:v>28382</c:v>
                </c:pt>
                <c:pt idx="812">
                  <c:v>28383</c:v>
                </c:pt>
                <c:pt idx="813">
                  <c:v>28384</c:v>
                </c:pt>
                <c:pt idx="814">
                  <c:v>28385</c:v>
                </c:pt>
                <c:pt idx="815">
                  <c:v>28386</c:v>
                </c:pt>
                <c:pt idx="816">
                  <c:v>28387</c:v>
                </c:pt>
                <c:pt idx="817">
                  <c:v>28388</c:v>
                </c:pt>
                <c:pt idx="818">
                  <c:v>28389</c:v>
                </c:pt>
                <c:pt idx="819">
                  <c:v>28390</c:v>
                </c:pt>
                <c:pt idx="820">
                  <c:v>28391</c:v>
                </c:pt>
                <c:pt idx="821">
                  <c:v>28392</c:v>
                </c:pt>
                <c:pt idx="822">
                  <c:v>28393</c:v>
                </c:pt>
                <c:pt idx="823">
                  <c:v>28394</c:v>
                </c:pt>
                <c:pt idx="824">
                  <c:v>28395</c:v>
                </c:pt>
                <c:pt idx="825">
                  <c:v>28396</c:v>
                </c:pt>
                <c:pt idx="826">
                  <c:v>28397</c:v>
                </c:pt>
                <c:pt idx="827">
                  <c:v>28398</c:v>
                </c:pt>
                <c:pt idx="828">
                  <c:v>28399</c:v>
                </c:pt>
                <c:pt idx="829">
                  <c:v>28400</c:v>
                </c:pt>
                <c:pt idx="830">
                  <c:v>28401</c:v>
                </c:pt>
                <c:pt idx="831">
                  <c:v>28402</c:v>
                </c:pt>
                <c:pt idx="832">
                  <c:v>28403</c:v>
                </c:pt>
                <c:pt idx="833">
                  <c:v>28404</c:v>
                </c:pt>
                <c:pt idx="834">
                  <c:v>28405</c:v>
                </c:pt>
                <c:pt idx="835">
                  <c:v>28406</c:v>
                </c:pt>
                <c:pt idx="836">
                  <c:v>28407</c:v>
                </c:pt>
                <c:pt idx="837">
                  <c:v>28408</c:v>
                </c:pt>
                <c:pt idx="838">
                  <c:v>28409</c:v>
                </c:pt>
                <c:pt idx="839">
                  <c:v>28410</c:v>
                </c:pt>
                <c:pt idx="840">
                  <c:v>28411</c:v>
                </c:pt>
                <c:pt idx="841">
                  <c:v>28412</c:v>
                </c:pt>
                <c:pt idx="842">
                  <c:v>28413</c:v>
                </c:pt>
                <c:pt idx="843">
                  <c:v>28414</c:v>
                </c:pt>
                <c:pt idx="844">
                  <c:v>28415</c:v>
                </c:pt>
                <c:pt idx="845">
                  <c:v>28416</c:v>
                </c:pt>
                <c:pt idx="846">
                  <c:v>28417</c:v>
                </c:pt>
                <c:pt idx="847">
                  <c:v>28418</c:v>
                </c:pt>
                <c:pt idx="848">
                  <c:v>28419</c:v>
                </c:pt>
                <c:pt idx="849">
                  <c:v>28420</c:v>
                </c:pt>
                <c:pt idx="850">
                  <c:v>28421</c:v>
                </c:pt>
                <c:pt idx="851">
                  <c:v>28422</c:v>
                </c:pt>
                <c:pt idx="852">
                  <c:v>28423</c:v>
                </c:pt>
                <c:pt idx="853">
                  <c:v>28424</c:v>
                </c:pt>
                <c:pt idx="854">
                  <c:v>28425</c:v>
                </c:pt>
                <c:pt idx="855">
                  <c:v>28426</c:v>
                </c:pt>
                <c:pt idx="856">
                  <c:v>28427</c:v>
                </c:pt>
                <c:pt idx="857">
                  <c:v>28428</c:v>
                </c:pt>
                <c:pt idx="858">
                  <c:v>28429</c:v>
                </c:pt>
                <c:pt idx="859">
                  <c:v>28430</c:v>
                </c:pt>
                <c:pt idx="860">
                  <c:v>28431</c:v>
                </c:pt>
                <c:pt idx="861">
                  <c:v>28432</c:v>
                </c:pt>
                <c:pt idx="862">
                  <c:v>28433</c:v>
                </c:pt>
                <c:pt idx="863">
                  <c:v>28434</c:v>
                </c:pt>
                <c:pt idx="864">
                  <c:v>28435</c:v>
                </c:pt>
                <c:pt idx="865">
                  <c:v>28436</c:v>
                </c:pt>
                <c:pt idx="866">
                  <c:v>28437</c:v>
                </c:pt>
                <c:pt idx="867">
                  <c:v>28438</c:v>
                </c:pt>
                <c:pt idx="868">
                  <c:v>28439</c:v>
                </c:pt>
                <c:pt idx="869">
                  <c:v>28440</c:v>
                </c:pt>
                <c:pt idx="870">
                  <c:v>28441</c:v>
                </c:pt>
                <c:pt idx="871">
                  <c:v>28442</c:v>
                </c:pt>
                <c:pt idx="872">
                  <c:v>28443</c:v>
                </c:pt>
                <c:pt idx="873">
                  <c:v>28444</c:v>
                </c:pt>
                <c:pt idx="874">
                  <c:v>28445</c:v>
                </c:pt>
                <c:pt idx="875">
                  <c:v>28446</c:v>
                </c:pt>
                <c:pt idx="876">
                  <c:v>28447</c:v>
                </c:pt>
                <c:pt idx="877">
                  <c:v>28448</c:v>
                </c:pt>
                <c:pt idx="878">
                  <c:v>28449</c:v>
                </c:pt>
                <c:pt idx="879">
                  <c:v>28450</c:v>
                </c:pt>
                <c:pt idx="880">
                  <c:v>28451</c:v>
                </c:pt>
                <c:pt idx="881">
                  <c:v>28452</c:v>
                </c:pt>
                <c:pt idx="882">
                  <c:v>28453</c:v>
                </c:pt>
                <c:pt idx="883">
                  <c:v>28454</c:v>
                </c:pt>
                <c:pt idx="884">
                  <c:v>28455</c:v>
                </c:pt>
                <c:pt idx="885">
                  <c:v>28456</c:v>
                </c:pt>
                <c:pt idx="886">
                  <c:v>28457</c:v>
                </c:pt>
                <c:pt idx="887">
                  <c:v>28458</c:v>
                </c:pt>
                <c:pt idx="888">
                  <c:v>28459</c:v>
                </c:pt>
                <c:pt idx="889">
                  <c:v>28460</c:v>
                </c:pt>
                <c:pt idx="890">
                  <c:v>28461</c:v>
                </c:pt>
                <c:pt idx="891">
                  <c:v>28462</c:v>
                </c:pt>
                <c:pt idx="892">
                  <c:v>28463</c:v>
                </c:pt>
                <c:pt idx="893">
                  <c:v>28464</c:v>
                </c:pt>
                <c:pt idx="894">
                  <c:v>28465</c:v>
                </c:pt>
                <c:pt idx="895">
                  <c:v>28466</c:v>
                </c:pt>
                <c:pt idx="896">
                  <c:v>28467</c:v>
                </c:pt>
                <c:pt idx="897">
                  <c:v>28468</c:v>
                </c:pt>
                <c:pt idx="898">
                  <c:v>28469</c:v>
                </c:pt>
                <c:pt idx="899">
                  <c:v>28470</c:v>
                </c:pt>
                <c:pt idx="900">
                  <c:v>28471</c:v>
                </c:pt>
                <c:pt idx="901">
                  <c:v>28472</c:v>
                </c:pt>
                <c:pt idx="902">
                  <c:v>28473</c:v>
                </c:pt>
                <c:pt idx="903">
                  <c:v>28474</c:v>
                </c:pt>
                <c:pt idx="904">
                  <c:v>28475</c:v>
                </c:pt>
                <c:pt idx="905">
                  <c:v>28476</c:v>
                </c:pt>
                <c:pt idx="906">
                  <c:v>28477</c:v>
                </c:pt>
                <c:pt idx="907">
                  <c:v>28478</c:v>
                </c:pt>
                <c:pt idx="908">
                  <c:v>28479</c:v>
                </c:pt>
                <c:pt idx="909">
                  <c:v>28480</c:v>
                </c:pt>
                <c:pt idx="910">
                  <c:v>28481</c:v>
                </c:pt>
                <c:pt idx="911">
                  <c:v>28482</c:v>
                </c:pt>
                <c:pt idx="912">
                  <c:v>28483</c:v>
                </c:pt>
                <c:pt idx="913">
                  <c:v>28484</c:v>
                </c:pt>
                <c:pt idx="914">
                  <c:v>28485</c:v>
                </c:pt>
                <c:pt idx="915">
                  <c:v>28486</c:v>
                </c:pt>
                <c:pt idx="916">
                  <c:v>28487</c:v>
                </c:pt>
                <c:pt idx="917">
                  <c:v>28488</c:v>
                </c:pt>
                <c:pt idx="918">
                  <c:v>28489</c:v>
                </c:pt>
                <c:pt idx="919">
                  <c:v>28490</c:v>
                </c:pt>
                <c:pt idx="920">
                  <c:v>28491</c:v>
                </c:pt>
                <c:pt idx="921">
                  <c:v>28492</c:v>
                </c:pt>
                <c:pt idx="922">
                  <c:v>28493</c:v>
                </c:pt>
                <c:pt idx="923">
                  <c:v>28494</c:v>
                </c:pt>
                <c:pt idx="924">
                  <c:v>28495</c:v>
                </c:pt>
                <c:pt idx="925">
                  <c:v>28496</c:v>
                </c:pt>
                <c:pt idx="926">
                  <c:v>28497</c:v>
                </c:pt>
                <c:pt idx="927">
                  <c:v>28498</c:v>
                </c:pt>
                <c:pt idx="928">
                  <c:v>28499</c:v>
                </c:pt>
                <c:pt idx="929">
                  <c:v>28500</c:v>
                </c:pt>
                <c:pt idx="930">
                  <c:v>28501</c:v>
                </c:pt>
                <c:pt idx="931">
                  <c:v>28502</c:v>
                </c:pt>
                <c:pt idx="932">
                  <c:v>28503</c:v>
                </c:pt>
                <c:pt idx="933">
                  <c:v>28504</c:v>
                </c:pt>
                <c:pt idx="934">
                  <c:v>28505</c:v>
                </c:pt>
                <c:pt idx="935">
                  <c:v>28506</c:v>
                </c:pt>
                <c:pt idx="936">
                  <c:v>28507</c:v>
                </c:pt>
                <c:pt idx="937">
                  <c:v>28508</c:v>
                </c:pt>
                <c:pt idx="938">
                  <c:v>28509</c:v>
                </c:pt>
                <c:pt idx="939">
                  <c:v>28510</c:v>
                </c:pt>
                <c:pt idx="940">
                  <c:v>28511</c:v>
                </c:pt>
                <c:pt idx="941">
                  <c:v>28512</c:v>
                </c:pt>
                <c:pt idx="942">
                  <c:v>28513</c:v>
                </c:pt>
                <c:pt idx="943">
                  <c:v>28514</c:v>
                </c:pt>
                <c:pt idx="944">
                  <c:v>28515</c:v>
                </c:pt>
                <c:pt idx="945">
                  <c:v>28516</c:v>
                </c:pt>
                <c:pt idx="946">
                  <c:v>28517</c:v>
                </c:pt>
                <c:pt idx="947">
                  <c:v>28518</c:v>
                </c:pt>
                <c:pt idx="948">
                  <c:v>28519</c:v>
                </c:pt>
                <c:pt idx="949">
                  <c:v>28520</c:v>
                </c:pt>
                <c:pt idx="950">
                  <c:v>28521</c:v>
                </c:pt>
                <c:pt idx="951">
                  <c:v>28522</c:v>
                </c:pt>
                <c:pt idx="952">
                  <c:v>28523</c:v>
                </c:pt>
                <c:pt idx="953">
                  <c:v>28524</c:v>
                </c:pt>
                <c:pt idx="954">
                  <c:v>28525</c:v>
                </c:pt>
                <c:pt idx="955">
                  <c:v>28526</c:v>
                </c:pt>
                <c:pt idx="956">
                  <c:v>28527</c:v>
                </c:pt>
                <c:pt idx="957">
                  <c:v>28528</c:v>
                </c:pt>
                <c:pt idx="958">
                  <c:v>28529</c:v>
                </c:pt>
                <c:pt idx="959">
                  <c:v>28530</c:v>
                </c:pt>
                <c:pt idx="960">
                  <c:v>28531</c:v>
                </c:pt>
                <c:pt idx="961">
                  <c:v>28532</c:v>
                </c:pt>
                <c:pt idx="962">
                  <c:v>28533</c:v>
                </c:pt>
                <c:pt idx="963">
                  <c:v>28534</c:v>
                </c:pt>
                <c:pt idx="964">
                  <c:v>28535</c:v>
                </c:pt>
                <c:pt idx="965">
                  <c:v>28536</c:v>
                </c:pt>
                <c:pt idx="966">
                  <c:v>28537</c:v>
                </c:pt>
                <c:pt idx="967">
                  <c:v>28538</c:v>
                </c:pt>
                <c:pt idx="968">
                  <c:v>28539</c:v>
                </c:pt>
                <c:pt idx="969">
                  <c:v>28540</c:v>
                </c:pt>
                <c:pt idx="970">
                  <c:v>28541</c:v>
                </c:pt>
                <c:pt idx="971">
                  <c:v>28542</c:v>
                </c:pt>
                <c:pt idx="972">
                  <c:v>28543</c:v>
                </c:pt>
                <c:pt idx="973">
                  <c:v>28544</c:v>
                </c:pt>
                <c:pt idx="974">
                  <c:v>28545</c:v>
                </c:pt>
                <c:pt idx="975">
                  <c:v>28546</c:v>
                </c:pt>
                <c:pt idx="976">
                  <c:v>28547</c:v>
                </c:pt>
                <c:pt idx="977">
                  <c:v>28548</c:v>
                </c:pt>
                <c:pt idx="978">
                  <c:v>28549</c:v>
                </c:pt>
                <c:pt idx="979">
                  <c:v>28550</c:v>
                </c:pt>
                <c:pt idx="980">
                  <c:v>28551</c:v>
                </c:pt>
                <c:pt idx="981">
                  <c:v>28552</c:v>
                </c:pt>
                <c:pt idx="982">
                  <c:v>28553</c:v>
                </c:pt>
                <c:pt idx="983">
                  <c:v>28554</c:v>
                </c:pt>
                <c:pt idx="984">
                  <c:v>28555</c:v>
                </c:pt>
                <c:pt idx="985">
                  <c:v>28556</c:v>
                </c:pt>
                <c:pt idx="986">
                  <c:v>28557</c:v>
                </c:pt>
                <c:pt idx="987">
                  <c:v>28558</c:v>
                </c:pt>
                <c:pt idx="988">
                  <c:v>28559</c:v>
                </c:pt>
                <c:pt idx="989">
                  <c:v>28560</c:v>
                </c:pt>
                <c:pt idx="990">
                  <c:v>28561</c:v>
                </c:pt>
                <c:pt idx="991">
                  <c:v>28562</c:v>
                </c:pt>
                <c:pt idx="992">
                  <c:v>28563</c:v>
                </c:pt>
                <c:pt idx="993">
                  <c:v>28564</c:v>
                </c:pt>
                <c:pt idx="994">
                  <c:v>28565</c:v>
                </c:pt>
                <c:pt idx="995">
                  <c:v>28566</c:v>
                </c:pt>
                <c:pt idx="996">
                  <c:v>28567</c:v>
                </c:pt>
                <c:pt idx="997">
                  <c:v>28568</c:v>
                </c:pt>
                <c:pt idx="998">
                  <c:v>28569</c:v>
                </c:pt>
                <c:pt idx="999">
                  <c:v>28570</c:v>
                </c:pt>
                <c:pt idx="1000">
                  <c:v>28571</c:v>
                </c:pt>
                <c:pt idx="1001">
                  <c:v>28572</c:v>
                </c:pt>
                <c:pt idx="1002">
                  <c:v>28573</c:v>
                </c:pt>
                <c:pt idx="1003">
                  <c:v>28574</c:v>
                </c:pt>
                <c:pt idx="1004">
                  <c:v>28575</c:v>
                </c:pt>
                <c:pt idx="1005">
                  <c:v>28576</c:v>
                </c:pt>
                <c:pt idx="1006">
                  <c:v>28577</c:v>
                </c:pt>
                <c:pt idx="1007">
                  <c:v>28578</c:v>
                </c:pt>
                <c:pt idx="1008">
                  <c:v>28579</c:v>
                </c:pt>
                <c:pt idx="1009">
                  <c:v>28580</c:v>
                </c:pt>
                <c:pt idx="1010">
                  <c:v>28581</c:v>
                </c:pt>
                <c:pt idx="1011">
                  <c:v>28582</c:v>
                </c:pt>
                <c:pt idx="1012">
                  <c:v>28583</c:v>
                </c:pt>
                <c:pt idx="1013">
                  <c:v>28584</c:v>
                </c:pt>
                <c:pt idx="1014">
                  <c:v>28585</c:v>
                </c:pt>
                <c:pt idx="1015">
                  <c:v>28586</c:v>
                </c:pt>
                <c:pt idx="1016">
                  <c:v>28587</c:v>
                </c:pt>
                <c:pt idx="1017">
                  <c:v>28588</c:v>
                </c:pt>
                <c:pt idx="1018">
                  <c:v>28589</c:v>
                </c:pt>
                <c:pt idx="1019">
                  <c:v>28590</c:v>
                </c:pt>
                <c:pt idx="1020">
                  <c:v>28591</c:v>
                </c:pt>
                <c:pt idx="1021">
                  <c:v>28592</c:v>
                </c:pt>
                <c:pt idx="1022">
                  <c:v>28593</c:v>
                </c:pt>
                <c:pt idx="1023">
                  <c:v>28594</c:v>
                </c:pt>
                <c:pt idx="1024">
                  <c:v>28595</c:v>
                </c:pt>
                <c:pt idx="1025">
                  <c:v>28596</c:v>
                </c:pt>
                <c:pt idx="1026">
                  <c:v>28597</c:v>
                </c:pt>
                <c:pt idx="1027">
                  <c:v>28598</c:v>
                </c:pt>
                <c:pt idx="1028">
                  <c:v>28599</c:v>
                </c:pt>
                <c:pt idx="1029">
                  <c:v>28600</c:v>
                </c:pt>
                <c:pt idx="1030">
                  <c:v>28601</c:v>
                </c:pt>
                <c:pt idx="1031">
                  <c:v>28602</c:v>
                </c:pt>
                <c:pt idx="1032">
                  <c:v>28603</c:v>
                </c:pt>
                <c:pt idx="1033">
                  <c:v>28604</c:v>
                </c:pt>
                <c:pt idx="1034">
                  <c:v>28605</c:v>
                </c:pt>
                <c:pt idx="1035">
                  <c:v>28606</c:v>
                </c:pt>
                <c:pt idx="1036">
                  <c:v>28607</c:v>
                </c:pt>
                <c:pt idx="1037">
                  <c:v>28608</c:v>
                </c:pt>
                <c:pt idx="1038">
                  <c:v>28609</c:v>
                </c:pt>
                <c:pt idx="1039">
                  <c:v>28610</c:v>
                </c:pt>
                <c:pt idx="1040">
                  <c:v>28611</c:v>
                </c:pt>
                <c:pt idx="1041">
                  <c:v>28612</c:v>
                </c:pt>
                <c:pt idx="1042">
                  <c:v>28613</c:v>
                </c:pt>
                <c:pt idx="1043">
                  <c:v>28614</c:v>
                </c:pt>
                <c:pt idx="1044">
                  <c:v>28615</c:v>
                </c:pt>
                <c:pt idx="1045">
                  <c:v>28616</c:v>
                </c:pt>
                <c:pt idx="1046">
                  <c:v>28617</c:v>
                </c:pt>
                <c:pt idx="1047">
                  <c:v>28618</c:v>
                </c:pt>
                <c:pt idx="1048">
                  <c:v>28619</c:v>
                </c:pt>
                <c:pt idx="1049">
                  <c:v>28620</c:v>
                </c:pt>
                <c:pt idx="1050">
                  <c:v>28621</c:v>
                </c:pt>
                <c:pt idx="1051">
                  <c:v>28622</c:v>
                </c:pt>
                <c:pt idx="1052">
                  <c:v>28623</c:v>
                </c:pt>
                <c:pt idx="1053">
                  <c:v>28624</c:v>
                </c:pt>
                <c:pt idx="1054">
                  <c:v>28625</c:v>
                </c:pt>
                <c:pt idx="1055">
                  <c:v>28626</c:v>
                </c:pt>
                <c:pt idx="1056">
                  <c:v>28627</c:v>
                </c:pt>
                <c:pt idx="1057">
                  <c:v>28628</c:v>
                </c:pt>
                <c:pt idx="1058">
                  <c:v>28629</c:v>
                </c:pt>
                <c:pt idx="1059">
                  <c:v>28630</c:v>
                </c:pt>
                <c:pt idx="1060">
                  <c:v>28631</c:v>
                </c:pt>
                <c:pt idx="1061">
                  <c:v>28632</c:v>
                </c:pt>
                <c:pt idx="1062">
                  <c:v>28633</c:v>
                </c:pt>
                <c:pt idx="1063">
                  <c:v>28634</c:v>
                </c:pt>
                <c:pt idx="1064">
                  <c:v>28635</c:v>
                </c:pt>
                <c:pt idx="1065">
                  <c:v>28636</c:v>
                </c:pt>
                <c:pt idx="1066">
                  <c:v>28637</c:v>
                </c:pt>
                <c:pt idx="1067">
                  <c:v>28638</c:v>
                </c:pt>
                <c:pt idx="1068">
                  <c:v>28639</c:v>
                </c:pt>
                <c:pt idx="1069">
                  <c:v>28640</c:v>
                </c:pt>
                <c:pt idx="1070">
                  <c:v>28641</c:v>
                </c:pt>
                <c:pt idx="1071">
                  <c:v>28642</c:v>
                </c:pt>
                <c:pt idx="1072">
                  <c:v>28643</c:v>
                </c:pt>
                <c:pt idx="1073">
                  <c:v>28644</c:v>
                </c:pt>
                <c:pt idx="1074">
                  <c:v>28645</c:v>
                </c:pt>
                <c:pt idx="1075">
                  <c:v>28646</c:v>
                </c:pt>
                <c:pt idx="1076">
                  <c:v>28647</c:v>
                </c:pt>
                <c:pt idx="1077">
                  <c:v>28648</c:v>
                </c:pt>
                <c:pt idx="1078">
                  <c:v>28649</c:v>
                </c:pt>
                <c:pt idx="1079">
                  <c:v>28650</c:v>
                </c:pt>
                <c:pt idx="1080">
                  <c:v>28651</c:v>
                </c:pt>
                <c:pt idx="1081">
                  <c:v>28652</c:v>
                </c:pt>
                <c:pt idx="1082">
                  <c:v>28653</c:v>
                </c:pt>
                <c:pt idx="1083">
                  <c:v>28654</c:v>
                </c:pt>
                <c:pt idx="1084">
                  <c:v>28655</c:v>
                </c:pt>
                <c:pt idx="1085">
                  <c:v>28656</c:v>
                </c:pt>
                <c:pt idx="1086">
                  <c:v>28657</c:v>
                </c:pt>
                <c:pt idx="1087">
                  <c:v>28658</c:v>
                </c:pt>
                <c:pt idx="1088">
                  <c:v>28659</c:v>
                </c:pt>
                <c:pt idx="1089">
                  <c:v>28660</c:v>
                </c:pt>
                <c:pt idx="1090">
                  <c:v>28661</c:v>
                </c:pt>
                <c:pt idx="1091">
                  <c:v>28662</c:v>
                </c:pt>
                <c:pt idx="1092">
                  <c:v>28663</c:v>
                </c:pt>
                <c:pt idx="1093">
                  <c:v>28664</c:v>
                </c:pt>
                <c:pt idx="1094">
                  <c:v>28665</c:v>
                </c:pt>
                <c:pt idx="1095">
                  <c:v>28666</c:v>
                </c:pt>
                <c:pt idx="1096">
                  <c:v>28667</c:v>
                </c:pt>
                <c:pt idx="1097">
                  <c:v>28668</c:v>
                </c:pt>
                <c:pt idx="1098">
                  <c:v>28669</c:v>
                </c:pt>
                <c:pt idx="1099">
                  <c:v>28670</c:v>
                </c:pt>
                <c:pt idx="1100">
                  <c:v>28671</c:v>
                </c:pt>
                <c:pt idx="1101">
                  <c:v>28672</c:v>
                </c:pt>
                <c:pt idx="1102">
                  <c:v>28673</c:v>
                </c:pt>
                <c:pt idx="1103">
                  <c:v>28674</c:v>
                </c:pt>
                <c:pt idx="1104">
                  <c:v>28675</c:v>
                </c:pt>
                <c:pt idx="1105">
                  <c:v>28676</c:v>
                </c:pt>
                <c:pt idx="1106">
                  <c:v>28677</c:v>
                </c:pt>
                <c:pt idx="1107">
                  <c:v>28678</c:v>
                </c:pt>
                <c:pt idx="1108">
                  <c:v>28679</c:v>
                </c:pt>
                <c:pt idx="1109">
                  <c:v>28680</c:v>
                </c:pt>
                <c:pt idx="1110">
                  <c:v>28681</c:v>
                </c:pt>
                <c:pt idx="1111">
                  <c:v>28682</c:v>
                </c:pt>
                <c:pt idx="1112">
                  <c:v>28683</c:v>
                </c:pt>
                <c:pt idx="1113">
                  <c:v>28684</c:v>
                </c:pt>
                <c:pt idx="1114">
                  <c:v>28685</c:v>
                </c:pt>
                <c:pt idx="1115">
                  <c:v>28686</c:v>
                </c:pt>
                <c:pt idx="1116">
                  <c:v>28687</c:v>
                </c:pt>
                <c:pt idx="1117">
                  <c:v>28688</c:v>
                </c:pt>
                <c:pt idx="1118">
                  <c:v>28689</c:v>
                </c:pt>
                <c:pt idx="1119">
                  <c:v>28690</c:v>
                </c:pt>
                <c:pt idx="1120">
                  <c:v>28691</c:v>
                </c:pt>
                <c:pt idx="1121">
                  <c:v>28692</c:v>
                </c:pt>
                <c:pt idx="1122">
                  <c:v>28693</c:v>
                </c:pt>
                <c:pt idx="1123">
                  <c:v>28694</c:v>
                </c:pt>
                <c:pt idx="1124">
                  <c:v>28695</c:v>
                </c:pt>
                <c:pt idx="1125">
                  <c:v>28696</c:v>
                </c:pt>
                <c:pt idx="1126">
                  <c:v>28697</c:v>
                </c:pt>
                <c:pt idx="1127">
                  <c:v>28698</c:v>
                </c:pt>
                <c:pt idx="1128">
                  <c:v>28699</c:v>
                </c:pt>
                <c:pt idx="1129">
                  <c:v>28700</c:v>
                </c:pt>
                <c:pt idx="1130">
                  <c:v>28701</c:v>
                </c:pt>
                <c:pt idx="1131">
                  <c:v>28702</c:v>
                </c:pt>
                <c:pt idx="1132">
                  <c:v>28703</c:v>
                </c:pt>
                <c:pt idx="1133">
                  <c:v>28704</c:v>
                </c:pt>
                <c:pt idx="1134">
                  <c:v>28705</c:v>
                </c:pt>
                <c:pt idx="1135">
                  <c:v>28706</c:v>
                </c:pt>
                <c:pt idx="1136">
                  <c:v>28707</c:v>
                </c:pt>
                <c:pt idx="1137">
                  <c:v>28708</c:v>
                </c:pt>
                <c:pt idx="1138">
                  <c:v>28709</c:v>
                </c:pt>
                <c:pt idx="1139">
                  <c:v>28710</c:v>
                </c:pt>
                <c:pt idx="1140">
                  <c:v>28711</c:v>
                </c:pt>
                <c:pt idx="1141">
                  <c:v>28712</c:v>
                </c:pt>
                <c:pt idx="1142">
                  <c:v>28713</c:v>
                </c:pt>
                <c:pt idx="1143">
                  <c:v>28714</c:v>
                </c:pt>
                <c:pt idx="1144">
                  <c:v>28715</c:v>
                </c:pt>
                <c:pt idx="1145">
                  <c:v>28716</c:v>
                </c:pt>
                <c:pt idx="1146">
                  <c:v>28717</c:v>
                </c:pt>
                <c:pt idx="1147">
                  <c:v>28718</c:v>
                </c:pt>
                <c:pt idx="1148">
                  <c:v>28719</c:v>
                </c:pt>
                <c:pt idx="1149">
                  <c:v>28720</c:v>
                </c:pt>
                <c:pt idx="1150">
                  <c:v>28721</c:v>
                </c:pt>
                <c:pt idx="1151">
                  <c:v>28722</c:v>
                </c:pt>
                <c:pt idx="1152">
                  <c:v>28723</c:v>
                </c:pt>
                <c:pt idx="1153">
                  <c:v>28724</c:v>
                </c:pt>
                <c:pt idx="1154">
                  <c:v>28725</c:v>
                </c:pt>
                <c:pt idx="1155">
                  <c:v>28726</c:v>
                </c:pt>
                <c:pt idx="1156">
                  <c:v>28731</c:v>
                </c:pt>
                <c:pt idx="1157">
                  <c:v>28732</c:v>
                </c:pt>
                <c:pt idx="1158">
                  <c:v>28733</c:v>
                </c:pt>
                <c:pt idx="1159">
                  <c:v>28734</c:v>
                </c:pt>
                <c:pt idx="1160">
                  <c:v>28735</c:v>
                </c:pt>
                <c:pt idx="1161">
                  <c:v>28736</c:v>
                </c:pt>
                <c:pt idx="1162">
                  <c:v>28737</c:v>
                </c:pt>
                <c:pt idx="1163">
                  <c:v>28738</c:v>
                </c:pt>
                <c:pt idx="1164">
                  <c:v>28739</c:v>
                </c:pt>
                <c:pt idx="1165">
                  <c:v>28740</c:v>
                </c:pt>
                <c:pt idx="1166">
                  <c:v>28741</c:v>
                </c:pt>
                <c:pt idx="1167">
                  <c:v>28742</c:v>
                </c:pt>
                <c:pt idx="1168">
                  <c:v>28743</c:v>
                </c:pt>
                <c:pt idx="1169">
                  <c:v>28744</c:v>
                </c:pt>
                <c:pt idx="1170">
                  <c:v>28745</c:v>
                </c:pt>
                <c:pt idx="1171">
                  <c:v>28746</c:v>
                </c:pt>
                <c:pt idx="1172">
                  <c:v>28747</c:v>
                </c:pt>
                <c:pt idx="1173">
                  <c:v>28748</c:v>
                </c:pt>
                <c:pt idx="1174">
                  <c:v>28749</c:v>
                </c:pt>
                <c:pt idx="1175">
                  <c:v>28750</c:v>
                </c:pt>
                <c:pt idx="1176">
                  <c:v>28751</c:v>
                </c:pt>
                <c:pt idx="1177">
                  <c:v>28752</c:v>
                </c:pt>
                <c:pt idx="1178">
                  <c:v>28753</c:v>
                </c:pt>
                <c:pt idx="1179">
                  <c:v>28754</c:v>
                </c:pt>
                <c:pt idx="1180">
                  <c:v>28755</c:v>
                </c:pt>
                <c:pt idx="1181">
                  <c:v>28756</c:v>
                </c:pt>
                <c:pt idx="1182">
                  <c:v>28757</c:v>
                </c:pt>
                <c:pt idx="1183">
                  <c:v>28758</c:v>
                </c:pt>
                <c:pt idx="1184">
                  <c:v>28759</c:v>
                </c:pt>
                <c:pt idx="1185">
                  <c:v>28760</c:v>
                </c:pt>
                <c:pt idx="1186">
                  <c:v>28761</c:v>
                </c:pt>
                <c:pt idx="1187">
                  <c:v>28762</c:v>
                </c:pt>
                <c:pt idx="1188">
                  <c:v>28763</c:v>
                </c:pt>
                <c:pt idx="1189">
                  <c:v>28764</c:v>
                </c:pt>
                <c:pt idx="1190">
                  <c:v>28765</c:v>
                </c:pt>
                <c:pt idx="1191">
                  <c:v>28766</c:v>
                </c:pt>
                <c:pt idx="1192">
                  <c:v>28767</c:v>
                </c:pt>
                <c:pt idx="1193">
                  <c:v>28768</c:v>
                </c:pt>
                <c:pt idx="1194">
                  <c:v>28769</c:v>
                </c:pt>
                <c:pt idx="1195">
                  <c:v>28770</c:v>
                </c:pt>
                <c:pt idx="1196">
                  <c:v>28771</c:v>
                </c:pt>
                <c:pt idx="1197">
                  <c:v>28772</c:v>
                </c:pt>
                <c:pt idx="1198">
                  <c:v>28773</c:v>
                </c:pt>
                <c:pt idx="1199">
                  <c:v>28774</c:v>
                </c:pt>
                <c:pt idx="1200">
                  <c:v>28775</c:v>
                </c:pt>
                <c:pt idx="1201">
                  <c:v>28776</c:v>
                </c:pt>
                <c:pt idx="1202">
                  <c:v>28777</c:v>
                </c:pt>
                <c:pt idx="1203">
                  <c:v>28778</c:v>
                </c:pt>
                <c:pt idx="1204">
                  <c:v>28779</c:v>
                </c:pt>
                <c:pt idx="1205">
                  <c:v>28780</c:v>
                </c:pt>
                <c:pt idx="1206">
                  <c:v>28781</c:v>
                </c:pt>
                <c:pt idx="1207">
                  <c:v>28782</c:v>
                </c:pt>
                <c:pt idx="1208">
                  <c:v>28783</c:v>
                </c:pt>
                <c:pt idx="1209">
                  <c:v>28784</c:v>
                </c:pt>
                <c:pt idx="1210">
                  <c:v>28785</c:v>
                </c:pt>
                <c:pt idx="1211">
                  <c:v>28786</c:v>
                </c:pt>
                <c:pt idx="1212">
                  <c:v>28787</c:v>
                </c:pt>
                <c:pt idx="1213">
                  <c:v>28788</c:v>
                </c:pt>
                <c:pt idx="1214">
                  <c:v>28789</c:v>
                </c:pt>
                <c:pt idx="1215">
                  <c:v>28790</c:v>
                </c:pt>
                <c:pt idx="1216">
                  <c:v>28791</c:v>
                </c:pt>
                <c:pt idx="1217">
                  <c:v>28792</c:v>
                </c:pt>
                <c:pt idx="1218">
                  <c:v>28793</c:v>
                </c:pt>
                <c:pt idx="1219">
                  <c:v>28794</c:v>
                </c:pt>
                <c:pt idx="1220">
                  <c:v>28795</c:v>
                </c:pt>
                <c:pt idx="1221">
                  <c:v>28796</c:v>
                </c:pt>
                <c:pt idx="1222">
                  <c:v>28797</c:v>
                </c:pt>
                <c:pt idx="1223">
                  <c:v>28798</c:v>
                </c:pt>
                <c:pt idx="1224">
                  <c:v>28799</c:v>
                </c:pt>
                <c:pt idx="1225">
                  <c:v>28800</c:v>
                </c:pt>
                <c:pt idx="1226">
                  <c:v>28801</c:v>
                </c:pt>
                <c:pt idx="1227">
                  <c:v>28802</c:v>
                </c:pt>
                <c:pt idx="1228">
                  <c:v>28803</c:v>
                </c:pt>
                <c:pt idx="1229">
                  <c:v>28804</c:v>
                </c:pt>
                <c:pt idx="1230">
                  <c:v>28805</c:v>
                </c:pt>
                <c:pt idx="1231">
                  <c:v>28806</c:v>
                </c:pt>
                <c:pt idx="1232">
                  <c:v>28807</c:v>
                </c:pt>
                <c:pt idx="1233">
                  <c:v>28808</c:v>
                </c:pt>
                <c:pt idx="1234">
                  <c:v>28809</c:v>
                </c:pt>
                <c:pt idx="1235">
                  <c:v>28810</c:v>
                </c:pt>
                <c:pt idx="1236">
                  <c:v>28811</c:v>
                </c:pt>
                <c:pt idx="1237">
                  <c:v>28812</c:v>
                </c:pt>
                <c:pt idx="1238">
                  <c:v>28813</c:v>
                </c:pt>
                <c:pt idx="1239">
                  <c:v>28814</c:v>
                </c:pt>
                <c:pt idx="1240">
                  <c:v>28815</c:v>
                </c:pt>
                <c:pt idx="1241">
                  <c:v>28816</c:v>
                </c:pt>
                <c:pt idx="1242">
                  <c:v>28817</c:v>
                </c:pt>
                <c:pt idx="1243">
                  <c:v>28818</c:v>
                </c:pt>
                <c:pt idx="1244">
                  <c:v>28819</c:v>
                </c:pt>
                <c:pt idx="1245">
                  <c:v>28820</c:v>
                </c:pt>
                <c:pt idx="1246">
                  <c:v>28821</c:v>
                </c:pt>
                <c:pt idx="1247">
                  <c:v>28822</c:v>
                </c:pt>
                <c:pt idx="1248">
                  <c:v>28823</c:v>
                </c:pt>
                <c:pt idx="1249">
                  <c:v>28824</c:v>
                </c:pt>
                <c:pt idx="1250">
                  <c:v>28825</c:v>
                </c:pt>
                <c:pt idx="1251">
                  <c:v>28826</c:v>
                </c:pt>
                <c:pt idx="1252">
                  <c:v>28827</c:v>
                </c:pt>
                <c:pt idx="1253">
                  <c:v>28828</c:v>
                </c:pt>
                <c:pt idx="1254">
                  <c:v>28829</c:v>
                </c:pt>
                <c:pt idx="1255">
                  <c:v>28830</c:v>
                </c:pt>
                <c:pt idx="1256">
                  <c:v>28831</c:v>
                </c:pt>
                <c:pt idx="1257">
                  <c:v>28832</c:v>
                </c:pt>
                <c:pt idx="1258">
                  <c:v>28833</c:v>
                </c:pt>
                <c:pt idx="1259">
                  <c:v>28834</c:v>
                </c:pt>
                <c:pt idx="1260">
                  <c:v>28835</c:v>
                </c:pt>
                <c:pt idx="1261">
                  <c:v>28836</c:v>
                </c:pt>
                <c:pt idx="1262">
                  <c:v>28837</c:v>
                </c:pt>
                <c:pt idx="1263">
                  <c:v>28838</c:v>
                </c:pt>
                <c:pt idx="1264">
                  <c:v>28839</c:v>
                </c:pt>
                <c:pt idx="1265">
                  <c:v>28840</c:v>
                </c:pt>
                <c:pt idx="1266">
                  <c:v>28841</c:v>
                </c:pt>
                <c:pt idx="1267">
                  <c:v>28842</c:v>
                </c:pt>
                <c:pt idx="1268">
                  <c:v>28843</c:v>
                </c:pt>
                <c:pt idx="1269">
                  <c:v>28844</c:v>
                </c:pt>
                <c:pt idx="1270">
                  <c:v>28845</c:v>
                </c:pt>
                <c:pt idx="1271">
                  <c:v>28884</c:v>
                </c:pt>
                <c:pt idx="1272">
                  <c:v>28885</c:v>
                </c:pt>
                <c:pt idx="1273">
                  <c:v>28886</c:v>
                </c:pt>
                <c:pt idx="1274">
                  <c:v>28887</c:v>
                </c:pt>
                <c:pt idx="1275">
                  <c:v>28888</c:v>
                </c:pt>
                <c:pt idx="1276">
                  <c:v>28889</c:v>
                </c:pt>
                <c:pt idx="1277">
                  <c:v>28890</c:v>
                </c:pt>
                <c:pt idx="1278">
                  <c:v>28891</c:v>
                </c:pt>
                <c:pt idx="1279">
                  <c:v>28892</c:v>
                </c:pt>
                <c:pt idx="1280">
                  <c:v>28893</c:v>
                </c:pt>
                <c:pt idx="1281">
                  <c:v>28894</c:v>
                </c:pt>
                <c:pt idx="1282">
                  <c:v>28895</c:v>
                </c:pt>
                <c:pt idx="1283">
                  <c:v>28896</c:v>
                </c:pt>
                <c:pt idx="1284">
                  <c:v>28897</c:v>
                </c:pt>
                <c:pt idx="1285">
                  <c:v>28898</c:v>
                </c:pt>
                <c:pt idx="1286">
                  <c:v>28899</c:v>
                </c:pt>
                <c:pt idx="1287">
                  <c:v>28900</c:v>
                </c:pt>
                <c:pt idx="1288">
                  <c:v>28901</c:v>
                </c:pt>
                <c:pt idx="1289">
                  <c:v>28902</c:v>
                </c:pt>
                <c:pt idx="1290">
                  <c:v>28903</c:v>
                </c:pt>
                <c:pt idx="1291">
                  <c:v>28904</c:v>
                </c:pt>
                <c:pt idx="1292">
                  <c:v>28905</c:v>
                </c:pt>
                <c:pt idx="1293">
                  <c:v>28906</c:v>
                </c:pt>
                <c:pt idx="1294">
                  <c:v>28907</c:v>
                </c:pt>
                <c:pt idx="1295">
                  <c:v>28908</c:v>
                </c:pt>
                <c:pt idx="1296">
                  <c:v>28909</c:v>
                </c:pt>
                <c:pt idx="1297">
                  <c:v>28910</c:v>
                </c:pt>
                <c:pt idx="1298">
                  <c:v>28911</c:v>
                </c:pt>
                <c:pt idx="1299">
                  <c:v>28912</c:v>
                </c:pt>
                <c:pt idx="1300">
                  <c:v>28913</c:v>
                </c:pt>
                <c:pt idx="1301">
                  <c:v>28914</c:v>
                </c:pt>
                <c:pt idx="1302">
                  <c:v>28915</c:v>
                </c:pt>
                <c:pt idx="1303">
                  <c:v>28928</c:v>
                </c:pt>
                <c:pt idx="1304">
                  <c:v>28929</c:v>
                </c:pt>
                <c:pt idx="1305">
                  <c:v>28930</c:v>
                </c:pt>
                <c:pt idx="1306">
                  <c:v>28931</c:v>
                </c:pt>
                <c:pt idx="1307">
                  <c:v>28932</c:v>
                </c:pt>
                <c:pt idx="1308">
                  <c:v>28933</c:v>
                </c:pt>
                <c:pt idx="1309">
                  <c:v>28934</c:v>
                </c:pt>
                <c:pt idx="1310">
                  <c:v>28935</c:v>
                </c:pt>
                <c:pt idx="1311">
                  <c:v>28936</c:v>
                </c:pt>
                <c:pt idx="1312">
                  <c:v>28937</c:v>
                </c:pt>
                <c:pt idx="1313">
                  <c:v>28938</c:v>
                </c:pt>
                <c:pt idx="1314">
                  <c:v>28939</c:v>
                </c:pt>
                <c:pt idx="1315">
                  <c:v>28940</c:v>
                </c:pt>
                <c:pt idx="1316">
                  <c:v>28941</c:v>
                </c:pt>
                <c:pt idx="1317">
                  <c:v>28942</c:v>
                </c:pt>
                <c:pt idx="1318">
                  <c:v>28943</c:v>
                </c:pt>
                <c:pt idx="1319">
                  <c:v>28944</c:v>
                </c:pt>
                <c:pt idx="1320">
                  <c:v>28945</c:v>
                </c:pt>
                <c:pt idx="1321">
                  <c:v>28946</c:v>
                </c:pt>
                <c:pt idx="1322">
                  <c:v>28947</c:v>
                </c:pt>
                <c:pt idx="1323">
                  <c:v>28948</c:v>
                </c:pt>
                <c:pt idx="1324">
                  <c:v>28949</c:v>
                </c:pt>
                <c:pt idx="1325">
                  <c:v>28950</c:v>
                </c:pt>
                <c:pt idx="1326">
                  <c:v>28951</c:v>
                </c:pt>
                <c:pt idx="1327">
                  <c:v>28952</c:v>
                </c:pt>
                <c:pt idx="1328">
                  <c:v>28953</c:v>
                </c:pt>
                <c:pt idx="1329">
                  <c:v>28954</c:v>
                </c:pt>
                <c:pt idx="1330">
                  <c:v>28955</c:v>
                </c:pt>
                <c:pt idx="1331">
                  <c:v>28956</c:v>
                </c:pt>
                <c:pt idx="1332">
                  <c:v>28957</c:v>
                </c:pt>
                <c:pt idx="1333">
                  <c:v>28958</c:v>
                </c:pt>
                <c:pt idx="1334">
                  <c:v>28959</c:v>
                </c:pt>
                <c:pt idx="1335">
                  <c:v>28960</c:v>
                </c:pt>
                <c:pt idx="1336">
                  <c:v>28961</c:v>
                </c:pt>
                <c:pt idx="1337">
                  <c:v>28962</c:v>
                </c:pt>
                <c:pt idx="1338">
                  <c:v>28963</c:v>
                </c:pt>
                <c:pt idx="1339">
                  <c:v>28964</c:v>
                </c:pt>
                <c:pt idx="1340">
                  <c:v>28965</c:v>
                </c:pt>
                <c:pt idx="1341">
                  <c:v>28966</c:v>
                </c:pt>
                <c:pt idx="1342">
                  <c:v>28967</c:v>
                </c:pt>
                <c:pt idx="1343">
                  <c:v>28968</c:v>
                </c:pt>
                <c:pt idx="1344">
                  <c:v>28969</c:v>
                </c:pt>
                <c:pt idx="1345">
                  <c:v>28970</c:v>
                </c:pt>
                <c:pt idx="1346">
                  <c:v>28971</c:v>
                </c:pt>
                <c:pt idx="1347">
                  <c:v>28972</c:v>
                </c:pt>
                <c:pt idx="1348">
                  <c:v>28973</c:v>
                </c:pt>
                <c:pt idx="1349">
                  <c:v>28974</c:v>
                </c:pt>
                <c:pt idx="1350">
                  <c:v>28975</c:v>
                </c:pt>
                <c:pt idx="1351">
                  <c:v>28976</c:v>
                </c:pt>
                <c:pt idx="1352">
                  <c:v>28977</c:v>
                </c:pt>
                <c:pt idx="1353">
                  <c:v>28978</c:v>
                </c:pt>
                <c:pt idx="1354">
                  <c:v>28979</c:v>
                </c:pt>
                <c:pt idx="1355">
                  <c:v>28980</c:v>
                </c:pt>
                <c:pt idx="1356">
                  <c:v>28981</c:v>
                </c:pt>
                <c:pt idx="1357">
                  <c:v>28982</c:v>
                </c:pt>
                <c:pt idx="1358">
                  <c:v>28983</c:v>
                </c:pt>
                <c:pt idx="1359">
                  <c:v>28984</c:v>
                </c:pt>
                <c:pt idx="1360">
                  <c:v>28985</c:v>
                </c:pt>
                <c:pt idx="1361">
                  <c:v>28986</c:v>
                </c:pt>
                <c:pt idx="1362">
                  <c:v>28987</c:v>
                </c:pt>
                <c:pt idx="1363">
                  <c:v>28988</c:v>
                </c:pt>
                <c:pt idx="1364">
                  <c:v>28989</c:v>
                </c:pt>
                <c:pt idx="1365">
                  <c:v>28990</c:v>
                </c:pt>
                <c:pt idx="1366">
                  <c:v>28991</c:v>
                </c:pt>
                <c:pt idx="1367">
                  <c:v>28992</c:v>
                </c:pt>
                <c:pt idx="1368">
                  <c:v>28993</c:v>
                </c:pt>
                <c:pt idx="1369">
                  <c:v>28994</c:v>
                </c:pt>
                <c:pt idx="1370">
                  <c:v>28995</c:v>
                </c:pt>
                <c:pt idx="1371">
                  <c:v>28996</c:v>
                </c:pt>
                <c:pt idx="1372">
                  <c:v>28997</c:v>
                </c:pt>
                <c:pt idx="1373">
                  <c:v>28998</c:v>
                </c:pt>
                <c:pt idx="1374">
                  <c:v>28999</c:v>
                </c:pt>
                <c:pt idx="1375">
                  <c:v>29000</c:v>
                </c:pt>
                <c:pt idx="1376">
                  <c:v>29001</c:v>
                </c:pt>
                <c:pt idx="1377">
                  <c:v>29002</c:v>
                </c:pt>
                <c:pt idx="1378">
                  <c:v>29003</c:v>
                </c:pt>
                <c:pt idx="1379">
                  <c:v>29004</c:v>
                </c:pt>
                <c:pt idx="1380">
                  <c:v>29005</c:v>
                </c:pt>
                <c:pt idx="1381">
                  <c:v>29006</c:v>
                </c:pt>
                <c:pt idx="1382">
                  <c:v>29007</c:v>
                </c:pt>
                <c:pt idx="1383">
                  <c:v>29008</c:v>
                </c:pt>
                <c:pt idx="1384">
                  <c:v>29009</c:v>
                </c:pt>
                <c:pt idx="1385">
                  <c:v>29010</c:v>
                </c:pt>
                <c:pt idx="1386">
                  <c:v>29011</c:v>
                </c:pt>
                <c:pt idx="1387">
                  <c:v>29012</c:v>
                </c:pt>
                <c:pt idx="1388">
                  <c:v>29013</c:v>
                </c:pt>
                <c:pt idx="1389">
                  <c:v>29014</c:v>
                </c:pt>
                <c:pt idx="1390">
                  <c:v>29015</c:v>
                </c:pt>
                <c:pt idx="1391">
                  <c:v>29016</c:v>
                </c:pt>
                <c:pt idx="1392">
                  <c:v>29017</c:v>
                </c:pt>
                <c:pt idx="1393">
                  <c:v>29018</c:v>
                </c:pt>
                <c:pt idx="1394">
                  <c:v>29019</c:v>
                </c:pt>
                <c:pt idx="1395">
                  <c:v>29020</c:v>
                </c:pt>
                <c:pt idx="1396">
                  <c:v>29021</c:v>
                </c:pt>
                <c:pt idx="1397">
                  <c:v>29022</c:v>
                </c:pt>
                <c:pt idx="1398">
                  <c:v>29023</c:v>
                </c:pt>
                <c:pt idx="1399">
                  <c:v>29024</c:v>
                </c:pt>
                <c:pt idx="1400">
                  <c:v>29025</c:v>
                </c:pt>
                <c:pt idx="1401">
                  <c:v>29026</c:v>
                </c:pt>
                <c:pt idx="1402">
                  <c:v>29027</c:v>
                </c:pt>
                <c:pt idx="1403">
                  <c:v>29028</c:v>
                </c:pt>
                <c:pt idx="1404">
                  <c:v>29029</c:v>
                </c:pt>
                <c:pt idx="1405">
                  <c:v>29030</c:v>
                </c:pt>
                <c:pt idx="1406">
                  <c:v>29031</c:v>
                </c:pt>
                <c:pt idx="1407">
                  <c:v>29032</c:v>
                </c:pt>
                <c:pt idx="1408">
                  <c:v>29033</c:v>
                </c:pt>
                <c:pt idx="1409">
                  <c:v>29034</c:v>
                </c:pt>
                <c:pt idx="1410">
                  <c:v>29035</c:v>
                </c:pt>
                <c:pt idx="1411">
                  <c:v>29036</c:v>
                </c:pt>
                <c:pt idx="1412">
                  <c:v>29037</c:v>
                </c:pt>
                <c:pt idx="1413">
                  <c:v>29038</c:v>
                </c:pt>
                <c:pt idx="1414">
                  <c:v>29039</c:v>
                </c:pt>
                <c:pt idx="1415">
                  <c:v>29040</c:v>
                </c:pt>
                <c:pt idx="1416">
                  <c:v>29041</c:v>
                </c:pt>
                <c:pt idx="1417">
                  <c:v>29042</c:v>
                </c:pt>
                <c:pt idx="1418">
                  <c:v>29043</c:v>
                </c:pt>
                <c:pt idx="1419">
                  <c:v>29044</c:v>
                </c:pt>
                <c:pt idx="1420">
                  <c:v>29045</c:v>
                </c:pt>
                <c:pt idx="1421">
                  <c:v>29046</c:v>
                </c:pt>
                <c:pt idx="1422">
                  <c:v>29047</c:v>
                </c:pt>
                <c:pt idx="1423">
                  <c:v>29048</c:v>
                </c:pt>
                <c:pt idx="1424">
                  <c:v>29049</c:v>
                </c:pt>
                <c:pt idx="1425">
                  <c:v>29050</c:v>
                </c:pt>
                <c:pt idx="1426">
                  <c:v>29051</c:v>
                </c:pt>
                <c:pt idx="1427">
                  <c:v>29052</c:v>
                </c:pt>
                <c:pt idx="1428">
                  <c:v>29053</c:v>
                </c:pt>
                <c:pt idx="1429">
                  <c:v>29054</c:v>
                </c:pt>
                <c:pt idx="1430">
                  <c:v>29055</c:v>
                </c:pt>
                <c:pt idx="1431">
                  <c:v>29056</c:v>
                </c:pt>
                <c:pt idx="1432">
                  <c:v>29057</c:v>
                </c:pt>
                <c:pt idx="1433">
                  <c:v>29058</c:v>
                </c:pt>
                <c:pt idx="1434">
                  <c:v>29059</c:v>
                </c:pt>
                <c:pt idx="1435">
                  <c:v>29060</c:v>
                </c:pt>
                <c:pt idx="1436">
                  <c:v>29061</c:v>
                </c:pt>
                <c:pt idx="1437">
                  <c:v>29062</c:v>
                </c:pt>
                <c:pt idx="1438">
                  <c:v>29063</c:v>
                </c:pt>
                <c:pt idx="1439">
                  <c:v>29064</c:v>
                </c:pt>
                <c:pt idx="1440">
                  <c:v>29065</c:v>
                </c:pt>
                <c:pt idx="1441">
                  <c:v>29066</c:v>
                </c:pt>
                <c:pt idx="1442">
                  <c:v>29067</c:v>
                </c:pt>
                <c:pt idx="1443">
                  <c:v>29068</c:v>
                </c:pt>
                <c:pt idx="1444">
                  <c:v>29069</c:v>
                </c:pt>
                <c:pt idx="1445">
                  <c:v>29070</c:v>
                </c:pt>
                <c:pt idx="1446">
                  <c:v>29071</c:v>
                </c:pt>
                <c:pt idx="1447">
                  <c:v>29072</c:v>
                </c:pt>
                <c:pt idx="1448">
                  <c:v>29073</c:v>
                </c:pt>
                <c:pt idx="1449">
                  <c:v>29074</c:v>
                </c:pt>
                <c:pt idx="1450">
                  <c:v>29075</c:v>
                </c:pt>
                <c:pt idx="1451">
                  <c:v>29076</c:v>
                </c:pt>
                <c:pt idx="1452">
                  <c:v>29077</c:v>
                </c:pt>
                <c:pt idx="1453">
                  <c:v>29078</c:v>
                </c:pt>
                <c:pt idx="1454">
                  <c:v>29079</c:v>
                </c:pt>
                <c:pt idx="1455">
                  <c:v>29080</c:v>
                </c:pt>
                <c:pt idx="1456">
                  <c:v>29081</c:v>
                </c:pt>
                <c:pt idx="1457">
                  <c:v>29082</c:v>
                </c:pt>
                <c:pt idx="1458">
                  <c:v>29083</c:v>
                </c:pt>
                <c:pt idx="1459">
                  <c:v>29084</c:v>
                </c:pt>
                <c:pt idx="1460">
                  <c:v>29085</c:v>
                </c:pt>
                <c:pt idx="1461">
                  <c:v>29086</c:v>
                </c:pt>
                <c:pt idx="1462">
                  <c:v>29087</c:v>
                </c:pt>
                <c:pt idx="1463">
                  <c:v>29088</c:v>
                </c:pt>
                <c:pt idx="1464">
                  <c:v>29089</c:v>
                </c:pt>
                <c:pt idx="1465">
                  <c:v>29090</c:v>
                </c:pt>
                <c:pt idx="1466">
                  <c:v>29091</c:v>
                </c:pt>
                <c:pt idx="1467">
                  <c:v>29092</c:v>
                </c:pt>
                <c:pt idx="1468">
                  <c:v>29093</c:v>
                </c:pt>
                <c:pt idx="1469">
                  <c:v>29094</c:v>
                </c:pt>
                <c:pt idx="1470">
                  <c:v>29095</c:v>
                </c:pt>
                <c:pt idx="1471">
                  <c:v>29096</c:v>
                </c:pt>
                <c:pt idx="1472">
                  <c:v>29097</c:v>
                </c:pt>
                <c:pt idx="1473">
                  <c:v>29098</c:v>
                </c:pt>
                <c:pt idx="1474">
                  <c:v>29099</c:v>
                </c:pt>
                <c:pt idx="1475">
                  <c:v>29100</c:v>
                </c:pt>
                <c:pt idx="1476">
                  <c:v>29101</c:v>
                </c:pt>
                <c:pt idx="1477">
                  <c:v>29102</c:v>
                </c:pt>
                <c:pt idx="1478">
                  <c:v>29103</c:v>
                </c:pt>
                <c:pt idx="1479">
                  <c:v>29104</c:v>
                </c:pt>
                <c:pt idx="1480">
                  <c:v>29105</c:v>
                </c:pt>
                <c:pt idx="1481">
                  <c:v>29106</c:v>
                </c:pt>
                <c:pt idx="1482">
                  <c:v>29107</c:v>
                </c:pt>
                <c:pt idx="1483">
                  <c:v>29108</c:v>
                </c:pt>
                <c:pt idx="1484">
                  <c:v>29109</c:v>
                </c:pt>
                <c:pt idx="1485">
                  <c:v>29110</c:v>
                </c:pt>
                <c:pt idx="1486">
                  <c:v>29111</c:v>
                </c:pt>
                <c:pt idx="1487">
                  <c:v>29112</c:v>
                </c:pt>
                <c:pt idx="1488">
                  <c:v>29113</c:v>
                </c:pt>
                <c:pt idx="1489">
                  <c:v>29114</c:v>
                </c:pt>
                <c:pt idx="1490">
                  <c:v>29115</c:v>
                </c:pt>
                <c:pt idx="1491">
                  <c:v>29116</c:v>
                </c:pt>
                <c:pt idx="1492">
                  <c:v>29117</c:v>
                </c:pt>
                <c:pt idx="1493">
                  <c:v>29118</c:v>
                </c:pt>
                <c:pt idx="1494">
                  <c:v>29119</c:v>
                </c:pt>
                <c:pt idx="1495">
                  <c:v>29120</c:v>
                </c:pt>
                <c:pt idx="1496">
                  <c:v>29121</c:v>
                </c:pt>
                <c:pt idx="1497">
                  <c:v>29122</c:v>
                </c:pt>
                <c:pt idx="1498">
                  <c:v>29123</c:v>
                </c:pt>
                <c:pt idx="1499">
                  <c:v>29124</c:v>
                </c:pt>
                <c:pt idx="1500">
                  <c:v>29125</c:v>
                </c:pt>
                <c:pt idx="1501">
                  <c:v>29126</c:v>
                </c:pt>
                <c:pt idx="1502">
                  <c:v>29127</c:v>
                </c:pt>
                <c:pt idx="1503">
                  <c:v>29128</c:v>
                </c:pt>
                <c:pt idx="1504">
                  <c:v>29129</c:v>
                </c:pt>
                <c:pt idx="1505">
                  <c:v>29130</c:v>
                </c:pt>
                <c:pt idx="1506">
                  <c:v>29131</c:v>
                </c:pt>
                <c:pt idx="1507">
                  <c:v>29132</c:v>
                </c:pt>
                <c:pt idx="1508">
                  <c:v>29133</c:v>
                </c:pt>
                <c:pt idx="1509">
                  <c:v>29134</c:v>
                </c:pt>
                <c:pt idx="1510">
                  <c:v>29135</c:v>
                </c:pt>
                <c:pt idx="1511">
                  <c:v>29136</c:v>
                </c:pt>
                <c:pt idx="1512">
                  <c:v>29137</c:v>
                </c:pt>
                <c:pt idx="1513">
                  <c:v>29138</c:v>
                </c:pt>
                <c:pt idx="1514">
                  <c:v>29139</c:v>
                </c:pt>
                <c:pt idx="1515">
                  <c:v>29140</c:v>
                </c:pt>
                <c:pt idx="1516">
                  <c:v>29141</c:v>
                </c:pt>
                <c:pt idx="1517">
                  <c:v>29142</c:v>
                </c:pt>
                <c:pt idx="1518">
                  <c:v>29143</c:v>
                </c:pt>
                <c:pt idx="1519">
                  <c:v>29144</c:v>
                </c:pt>
                <c:pt idx="1520">
                  <c:v>29145</c:v>
                </c:pt>
                <c:pt idx="1521">
                  <c:v>29146</c:v>
                </c:pt>
                <c:pt idx="1522">
                  <c:v>29147</c:v>
                </c:pt>
                <c:pt idx="1523">
                  <c:v>29148</c:v>
                </c:pt>
                <c:pt idx="1524">
                  <c:v>29149</c:v>
                </c:pt>
                <c:pt idx="1525">
                  <c:v>29150</c:v>
                </c:pt>
                <c:pt idx="1526">
                  <c:v>29151</c:v>
                </c:pt>
                <c:pt idx="1527">
                  <c:v>29152</c:v>
                </c:pt>
                <c:pt idx="1528">
                  <c:v>29153</c:v>
                </c:pt>
                <c:pt idx="1529">
                  <c:v>29154</c:v>
                </c:pt>
                <c:pt idx="1530">
                  <c:v>29155</c:v>
                </c:pt>
                <c:pt idx="1531">
                  <c:v>29156</c:v>
                </c:pt>
                <c:pt idx="1532">
                  <c:v>29157</c:v>
                </c:pt>
                <c:pt idx="1533">
                  <c:v>29158</c:v>
                </c:pt>
                <c:pt idx="1534">
                  <c:v>29159</c:v>
                </c:pt>
                <c:pt idx="1535">
                  <c:v>29160</c:v>
                </c:pt>
                <c:pt idx="1536">
                  <c:v>29161</c:v>
                </c:pt>
                <c:pt idx="1537">
                  <c:v>29206</c:v>
                </c:pt>
                <c:pt idx="1538">
                  <c:v>29207</c:v>
                </c:pt>
                <c:pt idx="1539">
                  <c:v>29208</c:v>
                </c:pt>
                <c:pt idx="1540">
                  <c:v>29209</c:v>
                </c:pt>
                <c:pt idx="1541">
                  <c:v>29210</c:v>
                </c:pt>
                <c:pt idx="1542">
                  <c:v>29211</c:v>
                </c:pt>
                <c:pt idx="1543">
                  <c:v>29212</c:v>
                </c:pt>
                <c:pt idx="1544">
                  <c:v>29213</c:v>
                </c:pt>
                <c:pt idx="1545">
                  <c:v>29214</c:v>
                </c:pt>
                <c:pt idx="1546">
                  <c:v>29215</c:v>
                </c:pt>
                <c:pt idx="1547">
                  <c:v>29216</c:v>
                </c:pt>
                <c:pt idx="1548">
                  <c:v>29217</c:v>
                </c:pt>
                <c:pt idx="1549">
                  <c:v>29218</c:v>
                </c:pt>
                <c:pt idx="1550">
                  <c:v>29298</c:v>
                </c:pt>
                <c:pt idx="1551">
                  <c:v>29299</c:v>
                </c:pt>
                <c:pt idx="1552">
                  <c:v>29300</c:v>
                </c:pt>
                <c:pt idx="1553">
                  <c:v>29301</c:v>
                </c:pt>
                <c:pt idx="1554">
                  <c:v>29302</c:v>
                </c:pt>
                <c:pt idx="1555">
                  <c:v>29303</c:v>
                </c:pt>
                <c:pt idx="1556">
                  <c:v>29304</c:v>
                </c:pt>
                <c:pt idx="1557">
                  <c:v>29305</c:v>
                </c:pt>
                <c:pt idx="1558">
                  <c:v>29306</c:v>
                </c:pt>
                <c:pt idx="1559">
                  <c:v>29307</c:v>
                </c:pt>
                <c:pt idx="1560">
                  <c:v>29308</c:v>
                </c:pt>
                <c:pt idx="1561">
                  <c:v>29309</c:v>
                </c:pt>
                <c:pt idx="1562">
                  <c:v>29310</c:v>
                </c:pt>
                <c:pt idx="1563">
                  <c:v>29311</c:v>
                </c:pt>
                <c:pt idx="1564">
                  <c:v>29312</c:v>
                </c:pt>
                <c:pt idx="1565">
                  <c:v>29313</c:v>
                </c:pt>
                <c:pt idx="1566">
                  <c:v>29314</c:v>
                </c:pt>
                <c:pt idx="1567">
                  <c:v>29315</c:v>
                </c:pt>
                <c:pt idx="1568">
                  <c:v>29316</c:v>
                </c:pt>
                <c:pt idx="1569">
                  <c:v>29317</c:v>
                </c:pt>
                <c:pt idx="1570">
                  <c:v>29318</c:v>
                </c:pt>
                <c:pt idx="1571">
                  <c:v>29319</c:v>
                </c:pt>
                <c:pt idx="1572">
                  <c:v>29320</c:v>
                </c:pt>
                <c:pt idx="1573">
                  <c:v>29321</c:v>
                </c:pt>
                <c:pt idx="1574">
                  <c:v>29322</c:v>
                </c:pt>
                <c:pt idx="1575">
                  <c:v>29323</c:v>
                </c:pt>
                <c:pt idx="1576">
                  <c:v>29324</c:v>
                </c:pt>
                <c:pt idx="1577">
                  <c:v>29325</c:v>
                </c:pt>
                <c:pt idx="1578">
                  <c:v>29326</c:v>
                </c:pt>
                <c:pt idx="1579">
                  <c:v>29327</c:v>
                </c:pt>
                <c:pt idx="1580">
                  <c:v>29328</c:v>
                </c:pt>
                <c:pt idx="1581">
                  <c:v>29329</c:v>
                </c:pt>
                <c:pt idx="1582">
                  <c:v>29330</c:v>
                </c:pt>
                <c:pt idx="1583">
                  <c:v>29331</c:v>
                </c:pt>
                <c:pt idx="1584">
                  <c:v>29332</c:v>
                </c:pt>
                <c:pt idx="1585">
                  <c:v>29333</c:v>
                </c:pt>
                <c:pt idx="1586">
                  <c:v>29334</c:v>
                </c:pt>
                <c:pt idx="1587">
                  <c:v>29335</c:v>
                </c:pt>
                <c:pt idx="1588">
                  <c:v>29336</c:v>
                </c:pt>
                <c:pt idx="1589">
                  <c:v>29337</c:v>
                </c:pt>
                <c:pt idx="1590">
                  <c:v>29338</c:v>
                </c:pt>
                <c:pt idx="1591">
                  <c:v>29339</c:v>
                </c:pt>
                <c:pt idx="1592">
                  <c:v>29340</c:v>
                </c:pt>
                <c:pt idx="1593">
                  <c:v>29341</c:v>
                </c:pt>
                <c:pt idx="1594">
                  <c:v>29342</c:v>
                </c:pt>
                <c:pt idx="1595">
                  <c:v>29343</c:v>
                </c:pt>
                <c:pt idx="1596">
                  <c:v>29344</c:v>
                </c:pt>
                <c:pt idx="1597">
                  <c:v>29345</c:v>
                </c:pt>
                <c:pt idx="1598">
                  <c:v>29346</c:v>
                </c:pt>
                <c:pt idx="1599">
                  <c:v>29347</c:v>
                </c:pt>
                <c:pt idx="1600">
                  <c:v>29348</c:v>
                </c:pt>
                <c:pt idx="1601">
                  <c:v>29349</c:v>
                </c:pt>
                <c:pt idx="1602">
                  <c:v>29350</c:v>
                </c:pt>
                <c:pt idx="1603">
                  <c:v>29351</c:v>
                </c:pt>
                <c:pt idx="1604">
                  <c:v>29352</c:v>
                </c:pt>
                <c:pt idx="1605">
                  <c:v>29353</c:v>
                </c:pt>
                <c:pt idx="1606">
                  <c:v>29354</c:v>
                </c:pt>
                <c:pt idx="1607">
                  <c:v>29355</c:v>
                </c:pt>
                <c:pt idx="1608">
                  <c:v>29356</c:v>
                </c:pt>
                <c:pt idx="1609">
                  <c:v>29357</c:v>
                </c:pt>
                <c:pt idx="1610">
                  <c:v>29358</c:v>
                </c:pt>
                <c:pt idx="1611">
                  <c:v>29359</c:v>
                </c:pt>
                <c:pt idx="1612">
                  <c:v>29360</c:v>
                </c:pt>
                <c:pt idx="1613">
                  <c:v>29361</c:v>
                </c:pt>
                <c:pt idx="1614">
                  <c:v>29362</c:v>
                </c:pt>
                <c:pt idx="1615">
                  <c:v>29363</c:v>
                </c:pt>
                <c:pt idx="1616">
                  <c:v>29364</c:v>
                </c:pt>
                <c:pt idx="1617">
                  <c:v>29388</c:v>
                </c:pt>
                <c:pt idx="1618">
                  <c:v>29389</c:v>
                </c:pt>
                <c:pt idx="1619">
                  <c:v>29390</c:v>
                </c:pt>
                <c:pt idx="1620">
                  <c:v>29391</c:v>
                </c:pt>
                <c:pt idx="1621">
                  <c:v>29392</c:v>
                </c:pt>
                <c:pt idx="1622">
                  <c:v>29393</c:v>
                </c:pt>
                <c:pt idx="1623">
                  <c:v>29394</c:v>
                </c:pt>
                <c:pt idx="1624">
                  <c:v>29395</c:v>
                </c:pt>
                <c:pt idx="1625">
                  <c:v>29396</c:v>
                </c:pt>
                <c:pt idx="1626">
                  <c:v>29397</c:v>
                </c:pt>
                <c:pt idx="1627">
                  <c:v>29398</c:v>
                </c:pt>
                <c:pt idx="1628">
                  <c:v>29399</c:v>
                </c:pt>
                <c:pt idx="1629">
                  <c:v>29400</c:v>
                </c:pt>
                <c:pt idx="1630">
                  <c:v>29401</c:v>
                </c:pt>
                <c:pt idx="1631">
                  <c:v>29402</c:v>
                </c:pt>
                <c:pt idx="1632">
                  <c:v>29403</c:v>
                </c:pt>
                <c:pt idx="1633">
                  <c:v>29404</c:v>
                </c:pt>
                <c:pt idx="1634">
                  <c:v>29405</c:v>
                </c:pt>
                <c:pt idx="1635">
                  <c:v>29406</c:v>
                </c:pt>
                <c:pt idx="1636">
                  <c:v>29407</c:v>
                </c:pt>
                <c:pt idx="1637">
                  <c:v>29408</c:v>
                </c:pt>
                <c:pt idx="1638">
                  <c:v>29409</c:v>
                </c:pt>
                <c:pt idx="1639">
                  <c:v>29410</c:v>
                </c:pt>
                <c:pt idx="1640">
                  <c:v>29411</c:v>
                </c:pt>
                <c:pt idx="1641">
                  <c:v>29412</c:v>
                </c:pt>
                <c:pt idx="1642">
                  <c:v>29413</c:v>
                </c:pt>
                <c:pt idx="1643">
                  <c:v>29414</c:v>
                </c:pt>
                <c:pt idx="1644">
                  <c:v>29415</c:v>
                </c:pt>
                <c:pt idx="1645">
                  <c:v>29416</c:v>
                </c:pt>
                <c:pt idx="1646">
                  <c:v>29417</c:v>
                </c:pt>
                <c:pt idx="1647">
                  <c:v>29418</c:v>
                </c:pt>
                <c:pt idx="1648">
                  <c:v>29419</c:v>
                </c:pt>
                <c:pt idx="1649">
                  <c:v>29420</c:v>
                </c:pt>
                <c:pt idx="1650">
                  <c:v>29421</c:v>
                </c:pt>
                <c:pt idx="1651">
                  <c:v>29422</c:v>
                </c:pt>
                <c:pt idx="1652">
                  <c:v>29423</c:v>
                </c:pt>
                <c:pt idx="1653">
                  <c:v>29424</c:v>
                </c:pt>
                <c:pt idx="1654">
                  <c:v>29425</c:v>
                </c:pt>
                <c:pt idx="1655">
                  <c:v>29426</c:v>
                </c:pt>
                <c:pt idx="1656">
                  <c:v>29427</c:v>
                </c:pt>
                <c:pt idx="1657">
                  <c:v>29428</c:v>
                </c:pt>
                <c:pt idx="1658">
                  <c:v>29429</c:v>
                </c:pt>
                <c:pt idx="1659">
                  <c:v>29430</c:v>
                </c:pt>
                <c:pt idx="1660">
                  <c:v>29431</c:v>
                </c:pt>
                <c:pt idx="1661">
                  <c:v>29432</c:v>
                </c:pt>
                <c:pt idx="1662">
                  <c:v>29433</c:v>
                </c:pt>
                <c:pt idx="1663">
                  <c:v>29434</c:v>
                </c:pt>
                <c:pt idx="1664">
                  <c:v>29435</c:v>
                </c:pt>
                <c:pt idx="1665">
                  <c:v>29436</c:v>
                </c:pt>
                <c:pt idx="1666">
                  <c:v>29437</c:v>
                </c:pt>
                <c:pt idx="1667">
                  <c:v>29438</c:v>
                </c:pt>
                <c:pt idx="1668">
                  <c:v>29439</c:v>
                </c:pt>
                <c:pt idx="1669">
                  <c:v>29440</c:v>
                </c:pt>
                <c:pt idx="1670">
                  <c:v>29441</c:v>
                </c:pt>
                <c:pt idx="1671">
                  <c:v>29442</c:v>
                </c:pt>
                <c:pt idx="1672">
                  <c:v>29443</c:v>
                </c:pt>
                <c:pt idx="1673">
                  <c:v>29444</c:v>
                </c:pt>
                <c:pt idx="1674">
                  <c:v>29445</c:v>
                </c:pt>
                <c:pt idx="1675">
                  <c:v>29446</c:v>
                </c:pt>
                <c:pt idx="1676">
                  <c:v>29447</c:v>
                </c:pt>
                <c:pt idx="1677">
                  <c:v>29448</c:v>
                </c:pt>
                <c:pt idx="1678">
                  <c:v>29449</c:v>
                </c:pt>
                <c:pt idx="1679">
                  <c:v>29450</c:v>
                </c:pt>
                <c:pt idx="1680">
                  <c:v>29451</c:v>
                </c:pt>
                <c:pt idx="1681">
                  <c:v>29452</c:v>
                </c:pt>
                <c:pt idx="1682">
                  <c:v>29453</c:v>
                </c:pt>
                <c:pt idx="1683">
                  <c:v>29454</c:v>
                </c:pt>
                <c:pt idx="1684">
                  <c:v>29455</c:v>
                </c:pt>
                <c:pt idx="1685">
                  <c:v>29456</c:v>
                </c:pt>
                <c:pt idx="1686">
                  <c:v>29457</c:v>
                </c:pt>
                <c:pt idx="1687">
                  <c:v>29458</c:v>
                </c:pt>
                <c:pt idx="1688">
                  <c:v>29459</c:v>
                </c:pt>
                <c:pt idx="1689">
                  <c:v>29460</c:v>
                </c:pt>
                <c:pt idx="1690">
                  <c:v>29461</c:v>
                </c:pt>
                <c:pt idx="1691">
                  <c:v>29462</c:v>
                </c:pt>
                <c:pt idx="1692">
                  <c:v>29463</c:v>
                </c:pt>
                <c:pt idx="1693">
                  <c:v>29464</c:v>
                </c:pt>
                <c:pt idx="1694">
                  <c:v>29465</c:v>
                </c:pt>
                <c:pt idx="1695">
                  <c:v>29466</c:v>
                </c:pt>
                <c:pt idx="1696">
                  <c:v>29467</c:v>
                </c:pt>
                <c:pt idx="1697">
                  <c:v>29468</c:v>
                </c:pt>
                <c:pt idx="1698">
                  <c:v>29469</c:v>
                </c:pt>
                <c:pt idx="1699">
                  <c:v>29470</c:v>
                </c:pt>
                <c:pt idx="1700">
                  <c:v>29471</c:v>
                </c:pt>
                <c:pt idx="1701">
                  <c:v>29472</c:v>
                </c:pt>
                <c:pt idx="1702">
                  <c:v>29473</c:v>
                </c:pt>
                <c:pt idx="1703">
                  <c:v>29474</c:v>
                </c:pt>
                <c:pt idx="1704">
                  <c:v>29475</c:v>
                </c:pt>
                <c:pt idx="1705">
                  <c:v>29476</c:v>
                </c:pt>
                <c:pt idx="1706">
                  <c:v>29477</c:v>
                </c:pt>
                <c:pt idx="1707">
                  <c:v>29478</c:v>
                </c:pt>
                <c:pt idx="1708">
                  <c:v>29479</c:v>
                </c:pt>
                <c:pt idx="1709">
                  <c:v>29480</c:v>
                </c:pt>
                <c:pt idx="1710">
                  <c:v>29481</c:v>
                </c:pt>
                <c:pt idx="1711">
                  <c:v>29482</c:v>
                </c:pt>
                <c:pt idx="1712">
                  <c:v>29483</c:v>
                </c:pt>
                <c:pt idx="1713">
                  <c:v>29484</c:v>
                </c:pt>
                <c:pt idx="1714">
                  <c:v>29485</c:v>
                </c:pt>
                <c:pt idx="1715">
                  <c:v>29486</c:v>
                </c:pt>
                <c:pt idx="1716">
                  <c:v>29487</c:v>
                </c:pt>
                <c:pt idx="1717">
                  <c:v>29488</c:v>
                </c:pt>
                <c:pt idx="1718">
                  <c:v>29489</c:v>
                </c:pt>
                <c:pt idx="1719">
                  <c:v>29490</c:v>
                </c:pt>
                <c:pt idx="1720">
                  <c:v>29491</c:v>
                </c:pt>
                <c:pt idx="1721">
                  <c:v>29492</c:v>
                </c:pt>
                <c:pt idx="1722">
                  <c:v>29493</c:v>
                </c:pt>
                <c:pt idx="1723">
                  <c:v>29494</c:v>
                </c:pt>
                <c:pt idx="1724">
                  <c:v>29495</c:v>
                </c:pt>
                <c:pt idx="1725">
                  <c:v>29496</c:v>
                </c:pt>
                <c:pt idx="1726">
                  <c:v>29497</c:v>
                </c:pt>
                <c:pt idx="1727">
                  <c:v>29498</c:v>
                </c:pt>
                <c:pt idx="1728">
                  <c:v>29499</c:v>
                </c:pt>
                <c:pt idx="1729">
                  <c:v>29500</c:v>
                </c:pt>
                <c:pt idx="1730">
                  <c:v>29501</c:v>
                </c:pt>
                <c:pt idx="1731">
                  <c:v>29502</c:v>
                </c:pt>
                <c:pt idx="1732">
                  <c:v>29503</c:v>
                </c:pt>
                <c:pt idx="1733">
                  <c:v>29504</c:v>
                </c:pt>
                <c:pt idx="1734">
                  <c:v>29505</c:v>
                </c:pt>
                <c:pt idx="1735">
                  <c:v>29506</c:v>
                </c:pt>
                <c:pt idx="1736">
                  <c:v>29507</c:v>
                </c:pt>
                <c:pt idx="1737">
                  <c:v>29508</c:v>
                </c:pt>
                <c:pt idx="1738">
                  <c:v>29509</c:v>
                </c:pt>
                <c:pt idx="1739">
                  <c:v>29510</c:v>
                </c:pt>
                <c:pt idx="1740">
                  <c:v>29511</c:v>
                </c:pt>
                <c:pt idx="1741">
                  <c:v>29512</c:v>
                </c:pt>
                <c:pt idx="1742">
                  <c:v>29513</c:v>
                </c:pt>
                <c:pt idx="1743">
                  <c:v>29514</c:v>
                </c:pt>
                <c:pt idx="1744">
                  <c:v>29515</c:v>
                </c:pt>
                <c:pt idx="1745">
                  <c:v>29516</c:v>
                </c:pt>
                <c:pt idx="1746">
                  <c:v>29517</c:v>
                </c:pt>
                <c:pt idx="1747">
                  <c:v>29518</c:v>
                </c:pt>
                <c:pt idx="1748">
                  <c:v>29519</c:v>
                </c:pt>
                <c:pt idx="1749">
                  <c:v>29520</c:v>
                </c:pt>
                <c:pt idx="1750">
                  <c:v>29521</c:v>
                </c:pt>
                <c:pt idx="1751">
                  <c:v>29522</c:v>
                </c:pt>
                <c:pt idx="1752">
                  <c:v>29523</c:v>
                </c:pt>
                <c:pt idx="1753">
                  <c:v>29524</c:v>
                </c:pt>
                <c:pt idx="1754">
                  <c:v>29525</c:v>
                </c:pt>
                <c:pt idx="1755">
                  <c:v>29526</c:v>
                </c:pt>
                <c:pt idx="1756">
                  <c:v>29527</c:v>
                </c:pt>
                <c:pt idx="1757">
                  <c:v>29528</c:v>
                </c:pt>
                <c:pt idx="1758">
                  <c:v>29529</c:v>
                </c:pt>
                <c:pt idx="1759">
                  <c:v>29530</c:v>
                </c:pt>
                <c:pt idx="1760">
                  <c:v>29531</c:v>
                </c:pt>
                <c:pt idx="1761">
                  <c:v>29532</c:v>
                </c:pt>
                <c:pt idx="1762">
                  <c:v>29533</c:v>
                </c:pt>
                <c:pt idx="1763">
                  <c:v>29534</c:v>
                </c:pt>
                <c:pt idx="1764">
                  <c:v>29535</c:v>
                </c:pt>
                <c:pt idx="1765">
                  <c:v>29536</c:v>
                </c:pt>
                <c:pt idx="1766">
                  <c:v>29537</c:v>
                </c:pt>
                <c:pt idx="1767">
                  <c:v>29538</c:v>
                </c:pt>
                <c:pt idx="1768">
                  <c:v>29539</c:v>
                </c:pt>
                <c:pt idx="1769">
                  <c:v>29540</c:v>
                </c:pt>
                <c:pt idx="1770">
                  <c:v>29541</c:v>
                </c:pt>
                <c:pt idx="1771">
                  <c:v>29542</c:v>
                </c:pt>
                <c:pt idx="1772">
                  <c:v>29543</c:v>
                </c:pt>
                <c:pt idx="1773">
                  <c:v>29544</c:v>
                </c:pt>
                <c:pt idx="1774">
                  <c:v>29545</c:v>
                </c:pt>
                <c:pt idx="1775">
                  <c:v>29546</c:v>
                </c:pt>
                <c:pt idx="1776">
                  <c:v>29547</c:v>
                </c:pt>
                <c:pt idx="1777">
                  <c:v>29548</c:v>
                </c:pt>
                <c:pt idx="1778">
                  <c:v>29549</c:v>
                </c:pt>
                <c:pt idx="1779">
                  <c:v>29550</c:v>
                </c:pt>
                <c:pt idx="1780">
                  <c:v>29551</c:v>
                </c:pt>
                <c:pt idx="1781">
                  <c:v>29552</c:v>
                </c:pt>
                <c:pt idx="1782">
                  <c:v>29553</c:v>
                </c:pt>
                <c:pt idx="1783">
                  <c:v>29554</c:v>
                </c:pt>
                <c:pt idx="1784">
                  <c:v>29555</c:v>
                </c:pt>
                <c:pt idx="1785">
                  <c:v>29556</c:v>
                </c:pt>
                <c:pt idx="1786">
                  <c:v>29557</c:v>
                </c:pt>
                <c:pt idx="1787">
                  <c:v>29558</c:v>
                </c:pt>
                <c:pt idx="1788">
                  <c:v>29559</c:v>
                </c:pt>
                <c:pt idx="1789">
                  <c:v>29560</c:v>
                </c:pt>
                <c:pt idx="1790">
                  <c:v>29561</c:v>
                </c:pt>
                <c:pt idx="1791">
                  <c:v>29562</c:v>
                </c:pt>
                <c:pt idx="1792">
                  <c:v>29563</c:v>
                </c:pt>
                <c:pt idx="1793">
                  <c:v>29564</c:v>
                </c:pt>
                <c:pt idx="1794">
                  <c:v>29565</c:v>
                </c:pt>
                <c:pt idx="1795">
                  <c:v>29566</c:v>
                </c:pt>
                <c:pt idx="1796">
                  <c:v>29567</c:v>
                </c:pt>
                <c:pt idx="1797">
                  <c:v>29568</c:v>
                </c:pt>
                <c:pt idx="1798">
                  <c:v>29569</c:v>
                </c:pt>
                <c:pt idx="1799">
                  <c:v>29570</c:v>
                </c:pt>
                <c:pt idx="1800">
                  <c:v>29571</c:v>
                </c:pt>
                <c:pt idx="1801">
                  <c:v>29572</c:v>
                </c:pt>
                <c:pt idx="1802">
                  <c:v>29573</c:v>
                </c:pt>
                <c:pt idx="1803">
                  <c:v>29574</c:v>
                </c:pt>
                <c:pt idx="1804">
                  <c:v>29575</c:v>
                </c:pt>
                <c:pt idx="1805">
                  <c:v>29576</c:v>
                </c:pt>
                <c:pt idx="1806">
                  <c:v>29577</c:v>
                </c:pt>
                <c:pt idx="1807">
                  <c:v>29578</c:v>
                </c:pt>
                <c:pt idx="1808">
                  <c:v>29579</c:v>
                </c:pt>
                <c:pt idx="1809">
                  <c:v>29580</c:v>
                </c:pt>
                <c:pt idx="1810">
                  <c:v>29581</c:v>
                </c:pt>
                <c:pt idx="1811">
                  <c:v>29582</c:v>
                </c:pt>
                <c:pt idx="1812">
                  <c:v>29583</c:v>
                </c:pt>
                <c:pt idx="1813">
                  <c:v>29584</c:v>
                </c:pt>
                <c:pt idx="1814">
                  <c:v>29585</c:v>
                </c:pt>
                <c:pt idx="1815">
                  <c:v>29586</c:v>
                </c:pt>
                <c:pt idx="1816">
                  <c:v>29587</c:v>
                </c:pt>
                <c:pt idx="1817">
                  <c:v>29588</c:v>
                </c:pt>
                <c:pt idx="1818">
                  <c:v>29589</c:v>
                </c:pt>
                <c:pt idx="1819">
                  <c:v>29590</c:v>
                </c:pt>
                <c:pt idx="1820">
                  <c:v>29591</c:v>
                </c:pt>
                <c:pt idx="1821">
                  <c:v>29592</c:v>
                </c:pt>
                <c:pt idx="1822">
                  <c:v>29593</c:v>
                </c:pt>
                <c:pt idx="1823">
                  <c:v>29594</c:v>
                </c:pt>
                <c:pt idx="1824">
                  <c:v>29595</c:v>
                </c:pt>
                <c:pt idx="1825">
                  <c:v>29596</c:v>
                </c:pt>
                <c:pt idx="1826">
                  <c:v>29597</c:v>
                </c:pt>
                <c:pt idx="1827">
                  <c:v>29598</c:v>
                </c:pt>
                <c:pt idx="1828">
                  <c:v>29599</c:v>
                </c:pt>
                <c:pt idx="1829">
                  <c:v>29600</c:v>
                </c:pt>
                <c:pt idx="1830">
                  <c:v>29601</c:v>
                </c:pt>
                <c:pt idx="1831">
                  <c:v>29602</c:v>
                </c:pt>
                <c:pt idx="1832">
                  <c:v>29603</c:v>
                </c:pt>
                <c:pt idx="1833">
                  <c:v>29604</c:v>
                </c:pt>
                <c:pt idx="1834">
                  <c:v>29605</c:v>
                </c:pt>
                <c:pt idx="1835">
                  <c:v>29606</c:v>
                </c:pt>
                <c:pt idx="1836">
                  <c:v>29607</c:v>
                </c:pt>
                <c:pt idx="1837">
                  <c:v>29608</c:v>
                </c:pt>
                <c:pt idx="1838">
                  <c:v>29609</c:v>
                </c:pt>
                <c:pt idx="1839">
                  <c:v>29610</c:v>
                </c:pt>
                <c:pt idx="1840">
                  <c:v>29611</c:v>
                </c:pt>
                <c:pt idx="1841">
                  <c:v>29612</c:v>
                </c:pt>
                <c:pt idx="1842">
                  <c:v>29613</c:v>
                </c:pt>
                <c:pt idx="1843">
                  <c:v>29614</c:v>
                </c:pt>
                <c:pt idx="1844">
                  <c:v>29615</c:v>
                </c:pt>
                <c:pt idx="1845">
                  <c:v>29616</c:v>
                </c:pt>
                <c:pt idx="1846">
                  <c:v>29617</c:v>
                </c:pt>
                <c:pt idx="1847">
                  <c:v>29618</c:v>
                </c:pt>
                <c:pt idx="1848">
                  <c:v>29619</c:v>
                </c:pt>
                <c:pt idx="1849">
                  <c:v>29620</c:v>
                </c:pt>
                <c:pt idx="1850">
                  <c:v>29621</c:v>
                </c:pt>
                <c:pt idx="1851">
                  <c:v>29622</c:v>
                </c:pt>
                <c:pt idx="1852">
                  <c:v>29623</c:v>
                </c:pt>
                <c:pt idx="1853">
                  <c:v>29624</c:v>
                </c:pt>
                <c:pt idx="1854">
                  <c:v>29625</c:v>
                </c:pt>
                <c:pt idx="1855">
                  <c:v>29626</c:v>
                </c:pt>
                <c:pt idx="1856">
                  <c:v>29627</c:v>
                </c:pt>
                <c:pt idx="1857">
                  <c:v>29628</c:v>
                </c:pt>
                <c:pt idx="1858">
                  <c:v>29629</c:v>
                </c:pt>
                <c:pt idx="1859">
                  <c:v>29630</c:v>
                </c:pt>
                <c:pt idx="1860">
                  <c:v>29631</c:v>
                </c:pt>
                <c:pt idx="1861">
                  <c:v>29632</c:v>
                </c:pt>
                <c:pt idx="1862">
                  <c:v>29633</c:v>
                </c:pt>
                <c:pt idx="1863">
                  <c:v>29634</c:v>
                </c:pt>
                <c:pt idx="1864">
                  <c:v>29635</c:v>
                </c:pt>
                <c:pt idx="1865">
                  <c:v>29636</c:v>
                </c:pt>
                <c:pt idx="1866">
                  <c:v>29637</c:v>
                </c:pt>
                <c:pt idx="1867">
                  <c:v>29638</c:v>
                </c:pt>
                <c:pt idx="1868">
                  <c:v>29639</c:v>
                </c:pt>
                <c:pt idx="1869">
                  <c:v>29640</c:v>
                </c:pt>
                <c:pt idx="1870">
                  <c:v>29641</c:v>
                </c:pt>
                <c:pt idx="1871">
                  <c:v>29642</c:v>
                </c:pt>
                <c:pt idx="1872">
                  <c:v>29643</c:v>
                </c:pt>
                <c:pt idx="1873">
                  <c:v>29644</c:v>
                </c:pt>
                <c:pt idx="1874">
                  <c:v>29645</c:v>
                </c:pt>
                <c:pt idx="1875">
                  <c:v>29646</c:v>
                </c:pt>
                <c:pt idx="1876">
                  <c:v>29647</c:v>
                </c:pt>
                <c:pt idx="1877">
                  <c:v>29648</c:v>
                </c:pt>
                <c:pt idx="1878">
                  <c:v>29649</c:v>
                </c:pt>
                <c:pt idx="1879">
                  <c:v>29650</c:v>
                </c:pt>
                <c:pt idx="1880">
                  <c:v>29651</c:v>
                </c:pt>
                <c:pt idx="1881">
                  <c:v>29652</c:v>
                </c:pt>
                <c:pt idx="1882">
                  <c:v>29653</c:v>
                </c:pt>
                <c:pt idx="1883">
                  <c:v>29654</c:v>
                </c:pt>
                <c:pt idx="1884">
                  <c:v>29655</c:v>
                </c:pt>
                <c:pt idx="1885">
                  <c:v>29656</c:v>
                </c:pt>
                <c:pt idx="1886">
                  <c:v>29657</c:v>
                </c:pt>
                <c:pt idx="1887">
                  <c:v>29658</c:v>
                </c:pt>
                <c:pt idx="1888">
                  <c:v>29659</c:v>
                </c:pt>
                <c:pt idx="1889">
                  <c:v>29660</c:v>
                </c:pt>
                <c:pt idx="1890">
                  <c:v>29661</c:v>
                </c:pt>
                <c:pt idx="1891">
                  <c:v>29662</c:v>
                </c:pt>
                <c:pt idx="1892">
                  <c:v>29663</c:v>
                </c:pt>
                <c:pt idx="1893">
                  <c:v>29664</c:v>
                </c:pt>
                <c:pt idx="1894">
                  <c:v>29665</c:v>
                </c:pt>
                <c:pt idx="1895">
                  <c:v>29666</c:v>
                </c:pt>
                <c:pt idx="1896">
                  <c:v>29667</c:v>
                </c:pt>
                <c:pt idx="1897">
                  <c:v>29668</c:v>
                </c:pt>
                <c:pt idx="1898">
                  <c:v>29669</c:v>
                </c:pt>
                <c:pt idx="1899">
                  <c:v>29670</c:v>
                </c:pt>
                <c:pt idx="1900">
                  <c:v>29671</c:v>
                </c:pt>
                <c:pt idx="1901">
                  <c:v>29672</c:v>
                </c:pt>
                <c:pt idx="1902">
                  <c:v>29673</c:v>
                </c:pt>
                <c:pt idx="1903">
                  <c:v>29674</c:v>
                </c:pt>
                <c:pt idx="1904">
                  <c:v>29675</c:v>
                </c:pt>
                <c:pt idx="1905">
                  <c:v>29676</c:v>
                </c:pt>
                <c:pt idx="1906">
                  <c:v>29677</c:v>
                </c:pt>
                <c:pt idx="1907">
                  <c:v>29678</c:v>
                </c:pt>
                <c:pt idx="1908">
                  <c:v>29679</c:v>
                </c:pt>
                <c:pt idx="1909">
                  <c:v>29680</c:v>
                </c:pt>
                <c:pt idx="1910">
                  <c:v>29681</c:v>
                </c:pt>
                <c:pt idx="1911">
                  <c:v>29682</c:v>
                </c:pt>
                <c:pt idx="1912">
                  <c:v>29683</c:v>
                </c:pt>
                <c:pt idx="1913">
                  <c:v>29684</c:v>
                </c:pt>
                <c:pt idx="1914">
                  <c:v>29685</c:v>
                </c:pt>
                <c:pt idx="1915">
                  <c:v>29686</c:v>
                </c:pt>
                <c:pt idx="1916">
                  <c:v>29687</c:v>
                </c:pt>
                <c:pt idx="1917">
                  <c:v>29688</c:v>
                </c:pt>
                <c:pt idx="1918">
                  <c:v>29689</c:v>
                </c:pt>
                <c:pt idx="1919">
                  <c:v>29690</c:v>
                </c:pt>
                <c:pt idx="1920">
                  <c:v>29691</c:v>
                </c:pt>
                <c:pt idx="1921">
                  <c:v>29692</c:v>
                </c:pt>
                <c:pt idx="1922">
                  <c:v>29693</c:v>
                </c:pt>
                <c:pt idx="1923">
                  <c:v>29694</c:v>
                </c:pt>
                <c:pt idx="1924">
                  <c:v>29695</c:v>
                </c:pt>
                <c:pt idx="1925">
                  <c:v>29696</c:v>
                </c:pt>
                <c:pt idx="1926">
                  <c:v>29697</c:v>
                </c:pt>
                <c:pt idx="1927">
                  <c:v>29698</c:v>
                </c:pt>
                <c:pt idx="1928">
                  <c:v>29699</c:v>
                </c:pt>
                <c:pt idx="1929">
                  <c:v>29700</c:v>
                </c:pt>
                <c:pt idx="1930">
                  <c:v>29701</c:v>
                </c:pt>
                <c:pt idx="1931">
                  <c:v>29702</c:v>
                </c:pt>
                <c:pt idx="1932">
                  <c:v>29703</c:v>
                </c:pt>
                <c:pt idx="1933">
                  <c:v>29704</c:v>
                </c:pt>
                <c:pt idx="1934">
                  <c:v>29705</c:v>
                </c:pt>
                <c:pt idx="1935">
                  <c:v>29706</c:v>
                </c:pt>
                <c:pt idx="1936">
                  <c:v>29707</c:v>
                </c:pt>
                <c:pt idx="1937">
                  <c:v>29708</c:v>
                </c:pt>
                <c:pt idx="1938">
                  <c:v>29709</c:v>
                </c:pt>
                <c:pt idx="1939">
                  <c:v>29710</c:v>
                </c:pt>
                <c:pt idx="1940">
                  <c:v>29711</c:v>
                </c:pt>
                <c:pt idx="1941">
                  <c:v>29712</c:v>
                </c:pt>
                <c:pt idx="1942">
                  <c:v>29713</c:v>
                </c:pt>
                <c:pt idx="1943">
                  <c:v>29714</c:v>
                </c:pt>
                <c:pt idx="1944">
                  <c:v>29715</c:v>
                </c:pt>
                <c:pt idx="1945">
                  <c:v>29716</c:v>
                </c:pt>
                <c:pt idx="1946">
                  <c:v>29717</c:v>
                </c:pt>
                <c:pt idx="1947">
                  <c:v>29718</c:v>
                </c:pt>
                <c:pt idx="1948">
                  <c:v>29719</c:v>
                </c:pt>
                <c:pt idx="1949">
                  <c:v>29720</c:v>
                </c:pt>
                <c:pt idx="1950">
                  <c:v>29721</c:v>
                </c:pt>
                <c:pt idx="1951">
                  <c:v>29722</c:v>
                </c:pt>
                <c:pt idx="1952">
                  <c:v>29723</c:v>
                </c:pt>
                <c:pt idx="1953">
                  <c:v>29724</c:v>
                </c:pt>
                <c:pt idx="1954">
                  <c:v>29725</c:v>
                </c:pt>
                <c:pt idx="1955">
                  <c:v>29726</c:v>
                </c:pt>
                <c:pt idx="1956">
                  <c:v>29727</c:v>
                </c:pt>
                <c:pt idx="1957">
                  <c:v>29728</c:v>
                </c:pt>
                <c:pt idx="1958">
                  <c:v>29729</c:v>
                </c:pt>
                <c:pt idx="1959">
                  <c:v>29730</c:v>
                </c:pt>
                <c:pt idx="1960">
                  <c:v>29731</c:v>
                </c:pt>
                <c:pt idx="1961">
                  <c:v>29732</c:v>
                </c:pt>
                <c:pt idx="1962">
                  <c:v>29733</c:v>
                </c:pt>
                <c:pt idx="1963">
                  <c:v>29734</c:v>
                </c:pt>
                <c:pt idx="1964">
                  <c:v>29735</c:v>
                </c:pt>
                <c:pt idx="1965">
                  <c:v>29736</c:v>
                </c:pt>
                <c:pt idx="1966">
                  <c:v>29737</c:v>
                </c:pt>
                <c:pt idx="1967">
                  <c:v>29738</c:v>
                </c:pt>
                <c:pt idx="1968">
                  <c:v>29739</c:v>
                </c:pt>
                <c:pt idx="1969">
                  <c:v>29740</c:v>
                </c:pt>
                <c:pt idx="1970">
                  <c:v>29741</c:v>
                </c:pt>
                <c:pt idx="1971">
                  <c:v>29742</c:v>
                </c:pt>
                <c:pt idx="1972">
                  <c:v>29743</c:v>
                </c:pt>
                <c:pt idx="1973">
                  <c:v>29744</c:v>
                </c:pt>
                <c:pt idx="1974">
                  <c:v>29745</c:v>
                </c:pt>
                <c:pt idx="1975">
                  <c:v>29746</c:v>
                </c:pt>
                <c:pt idx="1976">
                  <c:v>29747</c:v>
                </c:pt>
                <c:pt idx="1977">
                  <c:v>29748</c:v>
                </c:pt>
                <c:pt idx="1978">
                  <c:v>29749</c:v>
                </c:pt>
                <c:pt idx="1979">
                  <c:v>29750</c:v>
                </c:pt>
                <c:pt idx="1980">
                  <c:v>29751</c:v>
                </c:pt>
                <c:pt idx="1981">
                  <c:v>29752</c:v>
                </c:pt>
                <c:pt idx="1982">
                  <c:v>29753</c:v>
                </c:pt>
                <c:pt idx="1983">
                  <c:v>29754</c:v>
                </c:pt>
                <c:pt idx="1984">
                  <c:v>29755</c:v>
                </c:pt>
                <c:pt idx="1985">
                  <c:v>29756</c:v>
                </c:pt>
                <c:pt idx="1986">
                  <c:v>29757</c:v>
                </c:pt>
                <c:pt idx="1987">
                  <c:v>29758</c:v>
                </c:pt>
                <c:pt idx="1988">
                  <c:v>29759</c:v>
                </c:pt>
                <c:pt idx="1989">
                  <c:v>29760</c:v>
                </c:pt>
                <c:pt idx="1990">
                  <c:v>29761</c:v>
                </c:pt>
                <c:pt idx="1991">
                  <c:v>29762</c:v>
                </c:pt>
                <c:pt idx="1992">
                  <c:v>29763</c:v>
                </c:pt>
                <c:pt idx="1993">
                  <c:v>29764</c:v>
                </c:pt>
                <c:pt idx="1994">
                  <c:v>29765</c:v>
                </c:pt>
                <c:pt idx="1995">
                  <c:v>29766</c:v>
                </c:pt>
                <c:pt idx="1996">
                  <c:v>29767</c:v>
                </c:pt>
                <c:pt idx="1997">
                  <c:v>29768</c:v>
                </c:pt>
                <c:pt idx="1998">
                  <c:v>29769</c:v>
                </c:pt>
                <c:pt idx="1999">
                  <c:v>29770</c:v>
                </c:pt>
                <c:pt idx="2000">
                  <c:v>29771</c:v>
                </c:pt>
                <c:pt idx="2001">
                  <c:v>29772</c:v>
                </c:pt>
                <c:pt idx="2002">
                  <c:v>29773</c:v>
                </c:pt>
                <c:pt idx="2003">
                  <c:v>29774</c:v>
                </c:pt>
                <c:pt idx="2004">
                  <c:v>29775</c:v>
                </c:pt>
                <c:pt idx="2005">
                  <c:v>29776</c:v>
                </c:pt>
                <c:pt idx="2006">
                  <c:v>29777</c:v>
                </c:pt>
                <c:pt idx="2007">
                  <c:v>29778</c:v>
                </c:pt>
                <c:pt idx="2008">
                  <c:v>29779</c:v>
                </c:pt>
                <c:pt idx="2009">
                  <c:v>29780</c:v>
                </c:pt>
                <c:pt idx="2010">
                  <c:v>29781</c:v>
                </c:pt>
                <c:pt idx="2011">
                  <c:v>29782</c:v>
                </c:pt>
                <c:pt idx="2012">
                  <c:v>29783</c:v>
                </c:pt>
                <c:pt idx="2013">
                  <c:v>29784</c:v>
                </c:pt>
                <c:pt idx="2014">
                  <c:v>29785</c:v>
                </c:pt>
                <c:pt idx="2015">
                  <c:v>29786</c:v>
                </c:pt>
                <c:pt idx="2016">
                  <c:v>29787</c:v>
                </c:pt>
                <c:pt idx="2017">
                  <c:v>29788</c:v>
                </c:pt>
                <c:pt idx="2018">
                  <c:v>29789</c:v>
                </c:pt>
                <c:pt idx="2019">
                  <c:v>29790</c:v>
                </c:pt>
                <c:pt idx="2020">
                  <c:v>29791</c:v>
                </c:pt>
                <c:pt idx="2021">
                  <c:v>29792</c:v>
                </c:pt>
                <c:pt idx="2022">
                  <c:v>29793</c:v>
                </c:pt>
                <c:pt idx="2023">
                  <c:v>29794</c:v>
                </c:pt>
                <c:pt idx="2024">
                  <c:v>29795</c:v>
                </c:pt>
                <c:pt idx="2025">
                  <c:v>29796</c:v>
                </c:pt>
                <c:pt idx="2026">
                  <c:v>29797</c:v>
                </c:pt>
                <c:pt idx="2027">
                  <c:v>29798</c:v>
                </c:pt>
                <c:pt idx="2028">
                  <c:v>29799</c:v>
                </c:pt>
                <c:pt idx="2029">
                  <c:v>29800</c:v>
                </c:pt>
                <c:pt idx="2030">
                  <c:v>29801</c:v>
                </c:pt>
                <c:pt idx="2031">
                  <c:v>29802</c:v>
                </c:pt>
                <c:pt idx="2032">
                  <c:v>29803</c:v>
                </c:pt>
                <c:pt idx="2033">
                  <c:v>29804</c:v>
                </c:pt>
                <c:pt idx="2034">
                  <c:v>29805</c:v>
                </c:pt>
                <c:pt idx="2035">
                  <c:v>29806</c:v>
                </c:pt>
                <c:pt idx="2036">
                  <c:v>29807</c:v>
                </c:pt>
                <c:pt idx="2037">
                  <c:v>29808</c:v>
                </c:pt>
                <c:pt idx="2038">
                  <c:v>29809</c:v>
                </c:pt>
                <c:pt idx="2039">
                  <c:v>29810</c:v>
                </c:pt>
                <c:pt idx="2040">
                  <c:v>29811</c:v>
                </c:pt>
                <c:pt idx="2041">
                  <c:v>29812</c:v>
                </c:pt>
                <c:pt idx="2042">
                  <c:v>29813</c:v>
                </c:pt>
                <c:pt idx="2043">
                  <c:v>29814</c:v>
                </c:pt>
                <c:pt idx="2044">
                  <c:v>29815</c:v>
                </c:pt>
                <c:pt idx="2045">
                  <c:v>29816</c:v>
                </c:pt>
                <c:pt idx="2046">
                  <c:v>29817</c:v>
                </c:pt>
                <c:pt idx="2047">
                  <c:v>29818</c:v>
                </c:pt>
                <c:pt idx="2048">
                  <c:v>29819</c:v>
                </c:pt>
                <c:pt idx="2049">
                  <c:v>29820</c:v>
                </c:pt>
                <c:pt idx="2050">
                  <c:v>29821</c:v>
                </c:pt>
                <c:pt idx="2051">
                  <c:v>29822</c:v>
                </c:pt>
                <c:pt idx="2052">
                  <c:v>29823</c:v>
                </c:pt>
                <c:pt idx="2053">
                  <c:v>29824</c:v>
                </c:pt>
                <c:pt idx="2054">
                  <c:v>29825</c:v>
                </c:pt>
                <c:pt idx="2055">
                  <c:v>29826</c:v>
                </c:pt>
                <c:pt idx="2056">
                  <c:v>29827</c:v>
                </c:pt>
                <c:pt idx="2057">
                  <c:v>29828</c:v>
                </c:pt>
                <c:pt idx="2058">
                  <c:v>29829</c:v>
                </c:pt>
                <c:pt idx="2059">
                  <c:v>29830</c:v>
                </c:pt>
                <c:pt idx="2060">
                  <c:v>29831</c:v>
                </c:pt>
                <c:pt idx="2061">
                  <c:v>29832</c:v>
                </c:pt>
                <c:pt idx="2062">
                  <c:v>29833</c:v>
                </c:pt>
                <c:pt idx="2063">
                  <c:v>29834</c:v>
                </c:pt>
                <c:pt idx="2064">
                  <c:v>29835</c:v>
                </c:pt>
                <c:pt idx="2065">
                  <c:v>29836</c:v>
                </c:pt>
                <c:pt idx="2066">
                  <c:v>29837</c:v>
                </c:pt>
                <c:pt idx="2067">
                  <c:v>29838</c:v>
                </c:pt>
                <c:pt idx="2068">
                  <c:v>29839</c:v>
                </c:pt>
                <c:pt idx="2069">
                  <c:v>29840</c:v>
                </c:pt>
                <c:pt idx="2070">
                  <c:v>29841</c:v>
                </c:pt>
                <c:pt idx="2071">
                  <c:v>29842</c:v>
                </c:pt>
                <c:pt idx="2072">
                  <c:v>29843</c:v>
                </c:pt>
                <c:pt idx="2073">
                  <c:v>29844</c:v>
                </c:pt>
                <c:pt idx="2074">
                  <c:v>29845</c:v>
                </c:pt>
                <c:pt idx="2075">
                  <c:v>29846</c:v>
                </c:pt>
                <c:pt idx="2076">
                  <c:v>29847</c:v>
                </c:pt>
                <c:pt idx="2077">
                  <c:v>29848</c:v>
                </c:pt>
                <c:pt idx="2078">
                  <c:v>29849</c:v>
                </c:pt>
                <c:pt idx="2079">
                  <c:v>29850</c:v>
                </c:pt>
                <c:pt idx="2080">
                  <c:v>29851</c:v>
                </c:pt>
                <c:pt idx="2081">
                  <c:v>29852</c:v>
                </c:pt>
                <c:pt idx="2082">
                  <c:v>29853</c:v>
                </c:pt>
                <c:pt idx="2083">
                  <c:v>29854</c:v>
                </c:pt>
                <c:pt idx="2084">
                  <c:v>29855</c:v>
                </c:pt>
                <c:pt idx="2085">
                  <c:v>29856</c:v>
                </c:pt>
                <c:pt idx="2086">
                  <c:v>29857</c:v>
                </c:pt>
                <c:pt idx="2087">
                  <c:v>29858</c:v>
                </c:pt>
                <c:pt idx="2088">
                  <c:v>29859</c:v>
                </c:pt>
                <c:pt idx="2089">
                  <c:v>29860</c:v>
                </c:pt>
                <c:pt idx="2090">
                  <c:v>29861</c:v>
                </c:pt>
                <c:pt idx="2091">
                  <c:v>29862</c:v>
                </c:pt>
                <c:pt idx="2092">
                  <c:v>29863</c:v>
                </c:pt>
                <c:pt idx="2093">
                  <c:v>29864</c:v>
                </c:pt>
                <c:pt idx="2094">
                  <c:v>29865</c:v>
                </c:pt>
                <c:pt idx="2095">
                  <c:v>29866</c:v>
                </c:pt>
                <c:pt idx="2096">
                  <c:v>29867</c:v>
                </c:pt>
                <c:pt idx="2097">
                  <c:v>29868</c:v>
                </c:pt>
                <c:pt idx="2098">
                  <c:v>29869</c:v>
                </c:pt>
                <c:pt idx="2099">
                  <c:v>29870</c:v>
                </c:pt>
                <c:pt idx="2100">
                  <c:v>29871</c:v>
                </c:pt>
                <c:pt idx="2101">
                  <c:v>29872</c:v>
                </c:pt>
                <c:pt idx="2102">
                  <c:v>29873</c:v>
                </c:pt>
                <c:pt idx="2103">
                  <c:v>29874</c:v>
                </c:pt>
                <c:pt idx="2104">
                  <c:v>29875</c:v>
                </c:pt>
                <c:pt idx="2105">
                  <c:v>29876</c:v>
                </c:pt>
                <c:pt idx="2106">
                  <c:v>29877</c:v>
                </c:pt>
                <c:pt idx="2107">
                  <c:v>29878</c:v>
                </c:pt>
                <c:pt idx="2108">
                  <c:v>29879</c:v>
                </c:pt>
                <c:pt idx="2109">
                  <c:v>29880</c:v>
                </c:pt>
                <c:pt idx="2110">
                  <c:v>29881</c:v>
                </c:pt>
                <c:pt idx="2111">
                  <c:v>29882</c:v>
                </c:pt>
                <c:pt idx="2112">
                  <c:v>29883</c:v>
                </c:pt>
                <c:pt idx="2113">
                  <c:v>29884</c:v>
                </c:pt>
                <c:pt idx="2114">
                  <c:v>29885</c:v>
                </c:pt>
                <c:pt idx="2115">
                  <c:v>29886</c:v>
                </c:pt>
                <c:pt idx="2116">
                  <c:v>29887</c:v>
                </c:pt>
                <c:pt idx="2117">
                  <c:v>29888</c:v>
                </c:pt>
                <c:pt idx="2118">
                  <c:v>29889</c:v>
                </c:pt>
                <c:pt idx="2119">
                  <c:v>29890</c:v>
                </c:pt>
                <c:pt idx="2120">
                  <c:v>29891</c:v>
                </c:pt>
                <c:pt idx="2121">
                  <c:v>29892</c:v>
                </c:pt>
                <c:pt idx="2122">
                  <c:v>29893</c:v>
                </c:pt>
                <c:pt idx="2123">
                  <c:v>29894</c:v>
                </c:pt>
                <c:pt idx="2124">
                  <c:v>29895</c:v>
                </c:pt>
                <c:pt idx="2125">
                  <c:v>29896</c:v>
                </c:pt>
                <c:pt idx="2126">
                  <c:v>29897</c:v>
                </c:pt>
                <c:pt idx="2127">
                  <c:v>29898</c:v>
                </c:pt>
                <c:pt idx="2128">
                  <c:v>29899</c:v>
                </c:pt>
                <c:pt idx="2129">
                  <c:v>29900</c:v>
                </c:pt>
                <c:pt idx="2130">
                  <c:v>29901</c:v>
                </c:pt>
                <c:pt idx="2131">
                  <c:v>29902</c:v>
                </c:pt>
                <c:pt idx="2132">
                  <c:v>29903</c:v>
                </c:pt>
                <c:pt idx="2133">
                  <c:v>29904</c:v>
                </c:pt>
                <c:pt idx="2134">
                  <c:v>29905</c:v>
                </c:pt>
                <c:pt idx="2135">
                  <c:v>29906</c:v>
                </c:pt>
                <c:pt idx="2136">
                  <c:v>29907</c:v>
                </c:pt>
                <c:pt idx="2137">
                  <c:v>29908</c:v>
                </c:pt>
                <c:pt idx="2138">
                  <c:v>29909</c:v>
                </c:pt>
                <c:pt idx="2139">
                  <c:v>29910</c:v>
                </c:pt>
                <c:pt idx="2140">
                  <c:v>29911</c:v>
                </c:pt>
                <c:pt idx="2141">
                  <c:v>29912</c:v>
                </c:pt>
                <c:pt idx="2142">
                  <c:v>29913</c:v>
                </c:pt>
                <c:pt idx="2143">
                  <c:v>29914</c:v>
                </c:pt>
                <c:pt idx="2144">
                  <c:v>29915</c:v>
                </c:pt>
                <c:pt idx="2145">
                  <c:v>29916</c:v>
                </c:pt>
                <c:pt idx="2146">
                  <c:v>29917</c:v>
                </c:pt>
                <c:pt idx="2147">
                  <c:v>29918</c:v>
                </c:pt>
                <c:pt idx="2148">
                  <c:v>29919</c:v>
                </c:pt>
                <c:pt idx="2149">
                  <c:v>29920</c:v>
                </c:pt>
                <c:pt idx="2150">
                  <c:v>29921</c:v>
                </c:pt>
                <c:pt idx="2151">
                  <c:v>29922</c:v>
                </c:pt>
                <c:pt idx="2152">
                  <c:v>29923</c:v>
                </c:pt>
                <c:pt idx="2153">
                  <c:v>29924</c:v>
                </c:pt>
                <c:pt idx="2154">
                  <c:v>29925</c:v>
                </c:pt>
                <c:pt idx="2155">
                  <c:v>29926</c:v>
                </c:pt>
                <c:pt idx="2156">
                  <c:v>29927</c:v>
                </c:pt>
                <c:pt idx="2157">
                  <c:v>29928</c:v>
                </c:pt>
                <c:pt idx="2158">
                  <c:v>29929</c:v>
                </c:pt>
                <c:pt idx="2159">
                  <c:v>29930</c:v>
                </c:pt>
                <c:pt idx="2160">
                  <c:v>29931</c:v>
                </c:pt>
                <c:pt idx="2161">
                  <c:v>29932</c:v>
                </c:pt>
                <c:pt idx="2162">
                  <c:v>29933</c:v>
                </c:pt>
                <c:pt idx="2163">
                  <c:v>29934</c:v>
                </c:pt>
                <c:pt idx="2164">
                  <c:v>29935</c:v>
                </c:pt>
                <c:pt idx="2165">
                  <c:v>29936</c:v>
                </c:pt>
                <c:pt idx="2166">
                  <c:v>29937</c:v>
                </c:pt>
                <c:pt idx="2167">
                  <c:v>29938</c:v>
                </c:pt>
                <c:pt idx="2168">
                  <c:v>29939</c:v>
                </c:pt>
                <c:pt idx="2169">
                  <c:v>29940</c:v>
                </c:pt>
                <c:pt idx="2170">
                  <c:v>29941</c:v>
                </c:pt>
                <c:pt idx="2171">
                  <c:v>29942</c:v>
                </c:pt>
                <c:pt idx="2172">
                  <c:v>29943</c:v>
                </c:pt>
                <c:pt idx="2173">
                  <c:v>29944</c:v>
                </c:pt>
                <c:pt idx="2174">
                  <c:v>29945</c:v>
                </c:pt>
                <c:pt idx="2175">
                  <c:v>29946</c:v>
                </c:pt>
                <c:pt idx="2176">
                  <c:v>29947</c:v>
                </c:pt>
                <c:pt idx="2177">
                  <c:v>29948</c:v>
                </c:pt>
                <c:pt idx="2178">
                  <c:v>29949</c:v>
                </c:pt>
                <c:pt idx="2179">
                  <c:v>29950</c:v>
                </c:pt>
                <c:pt idx="2180">
                  <c:v>29951</c:v>
                </c:pt>
                <c:pt idx="2181">
                  <c:v>29952</c:v>
                </c:pt>
                <c:pt idx="2182">
                  <c:v>29953</c:v>
                </c:pt>
                <c:pt idx="2183">
                  <c:v>29954</c:v>
                </c:pt>
                <c:pt idx="2184">
                  <c:v>29955</c:v>
                </c:pt>
                <c:pt idx="2185">
                  <c:v>29956</c:v>
                </c:pt>
                <c:pt idx="2186">
                  <c:v>29957</c:v>
                </c:pt>
                <c:pt idx="2187">
                  <c:v>29958</c:v>
                </c:pt>
                <c:pt idx="2188">
                  <c:v>29959</c:v>
                </c:pt>
                <c:pt idx="2189">
                  <c:v>29960</c:v>
                </c:pt>
                <c:pt idx="2190">
                  <c:v>29961</c:v>
                </c:pt>
                <c:pt idx="2191">
                  <c:v>29962</c:v>
                </c:pt>
                <c:pt idx="2192">
                  <c:v>29963</c:v>
                </c:pt>
                <c:pt idx="2193">
                  <c:v>29964</c:v>
                </c:pt>
                <c:pt idx="2194">
                  <c:v>29965</c:v>
                </c:pt>
                <c:pt idx="2195">
                  <c:v>29966</c:v>
                </c:pt>
                <c:pt idx="2196">
                  <c:v>29967</c:v>
                </c:pt>
                <c:pt idx="2197">
                  <c:v>29968</c:v>
                </c:pt>
                <c:pt idx="2198">
                  <c:v>29969</c:v>
                </c:pt>
                <c:pt idx="2199">
                  <c:v>29970</c:v>
                </c:pt>
                <c:pt idx="2200">
                  <c:v>29971</c:v>
                </c:pt>
                <c:pt idx="2201">
                  <c:v>29972</c:v>
                </c:pt>
                <c:pt idx="2202">
                  <c:v>29973</c:v>
                </c:pt>
                <c:pt idx="2203">
                  <c:v>29974</c:v>
                </c:pt>
                <c:pt idx="2204">
                  <c:v>29975</c:v>
                </c:pt>
                <c:pt idx="2205">
                  <c:v>29976</c:v>
                </c:pt>
                <c:pt idx="2206">
                  <c:v>29977</c:v>
                </c:pt>
                <c:pt idx="2207">
                  <c:v>29978</c:v>
                </c:pt>
                <c:pt idx="2208">
                  <c:v>29979</c:v>
                </c:pt>
                <c:pt idx="2209">
                  <c:v>29980</c:v>
                </c:pt>
                <c:pt idx="2210">
                  <c:v>29981</c:v>
                </c:pt>
                <c:pt idx="2211">
                  <c:v>29982</c:v>
                </c:pt>
                <c:pt idx="2212">
                  <c:v>29983</c:v>
                </c:pt>
                <c:pt idx="2213">
                  <c:v>29984</c:v>
                </c:pt>
                <c:pt idx="2214">
                  <c:v>29985</c:v>
                </c:pt>
                <c:pt idx="2215">
                  <c:v>29986</c:v>
                </c:pt>
                <c:pt idx="2216">
                  <c:v>29987</c:v>
                </c:pt>
                <c:pt idx="2217">
                  <c:v>29988</c:v>
                </c:pt>
                <c:pt idx="2218">
                  <c:v>29989</c:v>
                </c:pt>
                <c:pt idx="2219">
                  <c:v>29990</c:v>
                </c:pt>
                <c:pt idx="2220">
                  <c:v>29991</c:v>
                </c:pt>
                <c:pt idx="2221">
                  <c:v>29992</c:v>
                </c:pt>
                <c:pt idx="2222">
                  <c:v>29993</c:v>
                </c:pt>
                <c:pt idx="2223">
                  <c:v>29994</c:v>
                </c:pt>
                <c:pt idx="2224">
                  <c:v>29995</c:v>
                </c:pt>
                <c:pt idx="2225">
                  <c:v>29996</c:v>
                </c:pt>
                <c:pt idx="2226">
                  <c:v>29997</c:v>
                </c:pt>
                <c:pt idx="2227">
                  <c:v>29998</c:v>
                </c:pt>
                <c:pt idx="2228">
                  <c:v>29999</c:v>
                </c:pt>
                <c:pt idx="2229">
                  <c:v>30000</c:v>
                </c:pt>
                <c:pt idx="2230">
                  <c:v>30001</c:v>
                </c:pt>
                <c:pt idx="2231">
                  <c:v>30002</c:v>
                </c:pt>
                <c:pt idx="2232">
                  <c:v>30003</c:v>
                </c:pt>
                <c:pt idx="2233">
                  <c:v>30004</c:v>
                </c:pt>
                <c:pt idx="2234">
                  <c:v>30005</c:v>
                </c:pt>
                <c:pt idx="2235">
                  <c:v>30006</c:v>
                </c:pt>
                <c:pt idx="2236">
                  <c:v>30007</c:v>
                </c:pt>
                <c:pt idx="2237">
                  <c:v>30008</c:v>
                </c:pt>
                <c:pt idx="2238">
                  <c:v>30009</c:v>
                </c:pt>
                <c:pt idx="2239">
                  <c:v>30010</c:v>
                </c:pt>
                <c:pt idx="2240">
                  <c:v>30011</c:v>
                </c:pt>
                <c:pt idx="2241">
                  <c:v>30012</c:v>
                </c:pt>
                <c:pt idx="2242">
                  <c:v>30013</c:v>
                </c:pt>
                <c:pt idx="2243">
                  <c:v>30014</c:v>
                </c:pt>
                <c:pt idx="2244">
                  <c:v>30015</c:v>
                </c:pt>
                <c:pt idx="2245">
                  <c:v>30016</c:v>
                </c:pt>
                <c:pt idx="2246">
                  <c:v>30017</c:v>
                </c:pt>
                <c:pt idx="2247">
                  <c:v>30018</c:v>
                </c:pt>
                <c:pt idx="2248">
                  <c:v>30019</c:v>
                </c:pt>
                <c:pt idx="2249">
                  <c:v>30020</c:v>
                </c:pt>
                <c:pt idx="2250">
                  <c:v>30021</c:v>
                </c:pt>
                <c:pt idx="2251">
                  <c:v>30022</c:v>
                </c:pt>
                <c:pt idx="2252">
                  <c:v>30023</c:v>
                </c:pt>
                <c:pt idx="2253">
                  <c:v>30024</c:v>
                </c:pt>
                <c:pt idx="2254">
                  <c:v>30025</c:v>
                </c:pt>
                <c:pt idx="2255">
                  <c:v>30026</c:v>
                </c:pt>
                <c:pt idx="2256">
                  <c:v>30027</c:v>
                </c:pt>
                <c:pt idx="2257">
                  <c:v>30028</c:v>
                </c:pt>
                <c:pt idx="2258">
                  <c:v>30029</c:v>
                </c:pt>
                <c:pt idx="2259">
                  <c:v>30030</c:v>
                </c:pt>
                <c:pt idx="2260">
                  <c:v>30031</c:v>
                </c:pt>
                <c:pt idx="2261">
                  <c:v>30032</c:v>
                </c:pt>
                <c:pt idx="2262">
                  <c:v>30033</c:v>
                </c:pt>
                <c:pt idx="2263">
                  <c:v>30034</c:v>
                </c:pt>
                <c:pt idx="2264">
                  <c:v>30035</c:v>
                </c:pt>
                <c:pt idx="2265">
                  <c:v>30036</c:v>
                </c:pt>
                <c:pt idx="2266">
                  <c:v>30037</c:v>
                </c:pt>
                <c:pt idx="2267">
                  <c:v>30038</c:v>
                </c:pt>
                <c:pt idx="2268">
                  <c:v>30039</c:v>
                </c:pt>
                <c:pt idx="2269">
                  <c:v>30040</c:v>
                </c:pt>
                <c:pt idx="2270">
                  <c:v>30041</c:v>
                </c:pt>
                <c:pt idx="2271">
                  <c:v>30042</c:v>
                </c:pt>
                <c:pt idx="2272">
                  <c:v>30043</c:v>
                </c:pt>
                <c:pt idx="2273">
                  <c:v>30044</c:v>
                </c:pt>
                <c:pt idx="2274">
                  <c:v>30045</c:v>
                </c:pt>
                <c:pt idx="2275">
                  <c:v>30046</c:v>
                </c:pt>
                <c:pt idx="2276">
                  <c:v>30047</c:v>
                </c:pt>
                <c:pt idx="2277">
                  <c:v>30048</c:v>
                </c:pt>
                <c:pt idx="2278">
                  <c:v>30049</c:v>
                </c:pt>
                <c:pt idx="2279">
                  <c:v>30050</c:v>
                </c:pt>
                <c:pt idx="2280">
                  <c:v>30051</c:v>
                </c:pt>
                <c:pt idx="2281">
                  <c:v>30052</c:v>
                </c:pt>
                <c:pt idx="2282">
                  <c:v>30053</c:v>
                </c:pt>
                <c:pt idx="2283">
                  <c:v>30054</c:v>
                </c:pt>
                <c:pt idx="2284">
                  <c:v>30055</c:v>
                </c:pt>
                <c:pt idx="2285">
                  <c:v>30056</c:v>
                </c:pt>
                <c:pt idx="2286">
                  <c:v>30057</c:v>
                </c:pt>
                <c:pt idx="2287">
                  <c:v>30058</c:v>
                </c:pt>
                <c:pt idx="2288">
                  <c:v>30059</c:v>
                </c:pt>
                <c:pt idx="2289">
                  <c:v>30060</c:v>
                </c:pt>
                <c:pt idx="2290">
                  <c:v>30061</c:v>
                </c:pt>
                <c:pt idx="2291">
                  <c:v>30062</c:v>
                </c:pt>
                <c:pt idx="2292">
                  <c:v>30063</c:v>
                </c:pt>
                <c:pt idx="2293">
                  <c:v>30064</c:v>
                </c:pt>
                <c:pt idx="2294">
                  <c:v>30065</c:v>
                </c:pt>
                <c:pt idx="2295">
                  <c:v>30066</c:v>
                </c:pt>
                <c:pt idx="2296">
                  <c:v>30067</c:v>
                </c:pt>
                <c:pt idx="2297">
                  <c:v>30068</c:v>
                </c:pt>
                <c:pt idx="2298">
                  <c:v>30069</c:v>
                </c:pt>
                <c:pt idx="2299">
                  <c:v>30070</c:v>
                </c:pt>
                <c:pt idx="2300">
                  <c:v>30071</c:v>
                </c:pt>
                <c:pt idx="2301">
                  <c:v>30072</c:v>
                </c:pt>
                <c:pt idx="2302">
                  <c:v>30073</c:v>
                </c:pt>
                <c:pt idx="2303">
                  <c:v>30074</c:v>
                </c:pt>
                <c:pt idx="2304">
                  <c:v>30075</c:v>
                </c:pt>
                <c:pt idx="2305">
                  <c:v>30076</c:v>
                </c:pt>
                <c:pt idx="2306">
                  <c:v>30077</c:v>
                </c:pt>
                <c:pt idx="2307">
                  <c:v>30078</c:v>
                </c:pt>
                <c:pt idx="2308">
                  <c:v>30079</c:v>
                </c:pt>
                <c:pt idx="2309">
                  <c:v>30080</c:v>
                </c:pt>
                <c:pt idx="2310">
                  <c:v>30081</c:v>
                </c:pt>
                <c:pt idx="2311">
                  <c:v>30082</c:v>
                </c:pt>
                <c:pt idx="2312">
                  <c:v>30083</c:v>
                </c:pt>
                <c:pt idx="2313">
                  <c:v>30084</c:v>
                </c:pt>
                <c:pt idx="2314">
                  <c:v>30085</c:v>
                </c:pt>
                <c:pt idx="2315">
                  <c:v>30086</c:v>
                </c:pt>
                <c:pt idx="2316">
                  <c:v>30087</c:v>
                </c:pt>
                <c:pt idx="2317">
                  <c:v>30088</c:v>
                </c:pt>
                <c:pt idx="2318">
                  <c:v>30089</c:v>
                </c:pt>
                <c:pt idx="2319">
                  <c:v>30090</c:v>
                </c:pt>
                <c:pt idx="2320">
                  <c:v>30091</c:v>
                </c:pt>
                <c:pt idx="2321">
                  <c:v>30092</c:v>
                </c:pt>
                <c:pt idx="2322">
                  <c:v>30093</c:v>
                </c:pt>
                <c:pt idx="2323">
                  <c:v>30094</c:v>
                </c:pt>
                <c:pt idx="2324">
                  <c:v>30095</c:v>
                </c:pt>
                <c:pt idx="2325">
                  <c:v>30096</c:v>
                </c:pt>
                <c:pt idx="2326">
                  <c:v>30097</c:v>
                </c:pt>
                <c:pt idx="2327">
                  <c:v>30098</c:v>
                </c:pt>
                <c:pt idx="2328">
                  <c:v>30099</c:v>
                </c:pt>
                <c:pt idx="2329">
                  <c:v>30100</c:v>
                </c:pt>
                <c:pt idx="2330">
                  <c:v>30101</c:v>
                </c:pt>
                <c:pt idx="2331">
                  <c:v>30102</c:v>
                </c:pt>
                <c:pt idx="2332">
                  <c:v>30103</c:v>
                </c:pt>
                <c:pt idx="2333">
                  <c:v>30104</c:v>
                </c:pt>
                <c:pt idx="2334">
                  <c:v>30105</c:v>
                </c:pt>
                <c:pt idx="2335">
                  <c:v>30106</c:v>
                </c:pt>
                <c:pt idx="2336">
                  <c:v>30107</c:v>
                </c:pt>
                <c:pt idx="2337">
                  <c:v>30108</c:v>
                </c:pt>
                <c:pt idx="2338">
                  <c:v>30109</c:v>
                </c:pt>
                <c:pt idx="2339">
                  <c:v>30110</c:v>
                </c:pt>
                <c:pt idx="2340">
                  <c:v>30111</c:v>
                </c:pt>
                <c:pt idx="2341">
                  <c:v>30112</c:v>
                </c:pt>
                <c:pt idx="2342">
                  <c:v>30113</c:v>
                </c:pt>
                <c:pt idx="2343">
                  <c:v>30114</c:v>
                </c:pt>
                <c:pt idx="2344">
                  <c:v>30115</c:v>
                </c:pt>
                <c:pt idx="2345">
                  <c:v>30116</c:v>
                </c:pt>
                <c:pt idx="2346">
                  <c:v>30117</c:v>
                </c:pt>
                <c:pt idx="2347">
                  <c:v>30118</c:v>
                </c:pt>
                <c:pt idx="2348">
                  <c:v>30119</c:v>
                </c:pt>
                <c:pt idx="2349">
                  <c:v>30120</c:v>
                </c:pt>
                <c:pt idx="2350">
                  <c:v>30121</c:v>
                </c:pt>
                <c:pt idx="2351">
                  <c:v>30122</c:v>
                </c:pt>
                <c:pt idx="2352">
                  <c:v>30123</c:v>
                </c:pt>
                <c:pt idx="2353">
                  <c:v>30124</c:v>
                </c:pt>
                <c:pt idx="2354">
                  <c:v>30125</c:v>
                </c:pt>
                <c:pt idx="2355">
                  <c:v>30126</c:v>
                </c:pt>
                <c:pt idx="2356">
                  <c:v>30127</c:v>
                </c:pt>
                <c:pt idx="2357">
                  <c:v>30128</c:v>
                </c:pt>
                <c:pt idx="2358">
                  <c:v>30129</c:v>
                </c:pt>
                <c:pt idx="2359">
                  <c:v>30130</c:v>
                </c:pt>
                <c:pt idx="2360">
                  <c:v>30131</c:v>
                </c:pt>
                <c:pt idx="2361">
                  <c:v>30132</c:v>
                </c:pt>
                <c:pt idx="2362">
                  <c:v>30133</c:v>
                </c:pt>
                <c:pt idx="2363">
                  <c:v>30134</c:v>
                </c:pt>
                <c:pt idx="2364">
                  <c:v>30135</c:v>
                </c:pt>
                <c:pt idx="2365">
                  <c:v>30136</c:v>
                </c:pt>
                <c:pt idx="2366">
                  <c:v>30137</c:v>
                </c:pt>
                <c:pt idx="2367">
                  <c:v>30138</c:v>
                </c:pt>
                <c:pt idx="2368">
                  <c:v>30139</c:v>
                </c:pt>
                <c:pt idx="2369">
                  <c:v>30140</c:v>
                </c:pt>
                <c:pt idx="2370">
                  <c:v>30141</c:v>
                </c:pt>
                <c:pt idx="2371">
                  <c:v>30142</c:v>
                </c:pt>
                <c:pt idx="2372">
                  <c:v>30143</c:v>
                </c:pt>
                <c:pt idx="2373">
                  <c:v>30144</c:v>
                </c:pt>
                <c:pt idx="2374">
                  <c:v>30145</c:v>
                </c:pt>
                <c:pt idx="2375">
                  <c:v>30146</c:v>
                </c:pt>
                <c:pt idx="2376">
                  <c:v>30147</c:v>
                </c:pt>
                <c:pt idx="2377">
                  <c:v>30148</c:v>
                </c:pt>
                <c:pt idx="2378">
                  <c:v>30149</c:v>
                </c:pt>
                <c:pt idx="2379">
                  <c:v>30150</c:v>
                </c:pt>
                <c:pt idx="2380">
                  <c:v>30151</c:v>
                </c:pt>
                <c:pt idx="2381">
                  <c:v>30152</c:v>
                </c:pt>
                <c:pt idx="2382">
                  <c:v>30153</c:v>
                </c:pt>
                <c:pt idx="2383">
                  <c:v>30154</c:v>
                </c:pt>
                <c:pt idx="2384">
                  <c:v>30155</c:v>
                </c:pt>
                <c:pt idx="2385">
                  <c:v>30156</c:v>
                </c:pt>
                <c:pt idx="2386">
                  <c:v>30157</c:v>
                </c:pt>
                <c:pt idx="2387">
                  <c:v>30158</c:v>
                </c:pt>
                <c:pt idx="2388">
                  <c:v>30159</c:v>
                </c:pt>
                <c:pt idx="2389">
                  <c:v>30160</c:v>
                </c:pt>
                <c:pt idx="2390">
                  <c:v>30161</c:v>
                </c:pt>
                <c:pt idx="2391">
                  <c:v>30162</c:v>
                </c:pt>
                <c:pt idx="2392">
                  <c:v>30163</c:v>
                </c:pt>
                <c:pt idx="2393">
                  <c:v>30164</c:v>
                </c:pt>
                <c:pt idx="2394">
                  <c:v>30165</c:v>
                </c:pt>
                <c:pt idx="2395">
                  <c:v>30166</c:v>
                </c:pt>
                <c:pt idx="2396">
                  <c:v>30167</c:v>
                </c:pt>
                <c:pt idx="2397">
                  <c:v>30168</c:v>
                </c:pt>
                <c:pt idx="2398">
                  <c:v>30169</c:v>
                </c:pt>
                <c:pt idx="2399">
                  <c:v>30170</c:v>
                </c:pt>
                <c:pt idx="2400">
                  <c:v>30171</c:v>
                </c:pt>
                <c:pt idx="2401">
                  <c:v>30172</c:v>
                </c:pt>
                <c:pt idx="2402">
                  <c:v>30173</c:v>
                </c:pt>
                <c:pt idx="2403">
                  <c:v>30174</c:v>
                </c:pt>
                <c:pt idx="2404">
                  <c:v>30175</c:v>
                </c:pt>
                <c:pt idx="2405">
                  <c:v>30176</c:v>
                </c:pt>
                <c:pt idx="2406">
                  <c:v>30177</c:v>
                </c:pt>
                <c:pt idx="2407">
                  <c:v>30178</c:v>
                </c:pt>
                <c:pt idx="2408">
                  <c:v>30179</c:v>
                </c:pt>
                <c:pt idx="2409">
                  <c:v>30180</c:v>
                </c:pt>
                <c:pt idx="2410">
                  <c:v>30181</c:v>
                </c:pt>
                <c:pt idx="2411">
                  <c:v>30182</c:v>
                </c:pt>
                <c:pt idx="2412">
                  <c:v>30183</c:v>
                </c:pt>
                <c:pt idx="2413">
                  <c:v>30184</c:v>
                </c:pt>
                <c:pt idx="2414">
                  <c:v>30185</c:v>
                </c:pt>
                <c:pt idx="2415">
                  <c:v>30186</c:v>
                </c:pt>
                <c:pt idx="2416">
                  <c:v>30187</c:v>
                </c:pt>
                <c:pt idx="2417">
                  <c:v>30188</c:v>
                </c:pt>
                <c:pt idx="2418">
                  <c:v>30189</c:v>
                </c:pt>
                <c:pt idx="2419">
                  <c:v>30190</c:v>
                </c:pt>
                <c:pt idx="2420">
                  <c:v>30191</c:v>
                </c:pt>
                <c:pt idx="2421">
                  <c:v>30192</c:v>
                </c:pt>
                <c:pt idx="2422">
                  <c:v>30193</c:v>
                </c:pt>
                <c:pt idx="2423">
                  <c:v>30194</c:v>
                </c:pt>
                <c:pt idx="2424">
                  <c:v>30195</c:v>
                </c:pt>
                <c:pt idx="2425">
                  <c:v>30196</c:v>
                </c:pt>
                <c:pt idx="2426">
                  <c:v>30197</c:v>
                </c:pt>
                <c:pt idx="2427">
                  <c:v>30198</c:v>
                </c:pt>
                <c:pt idx="2428">
                  <c:v>30199</c:v>
                </c:pt>
                <c:pt idx="2429">
                  <c:v>30200</c:v>
                </c:pt>
                <c:pt idx="2430">
                  <c:v>30201</c:v>
                </c:pt>
                <c:pt idx="2431">
                  <c:v>30202</c:v>
                </c:pt>
                <c:pt idx="2432">
                  <c:v>30203</c:v>
                </c:pt>
                <c:pt idx="2433">
                  <c:v>30204</c:v>
                </c:pt>
                <c:pt idx="2434">
                  <c:v>30205</c:v>
                </c:pt>
                <c:pt idx="2435">
                  <c:v>30206</c:v>
                </c:pt>
                <c:pt idx="2436">
                  <c:v>30207</c:v>
                </c:pt>
                <c:pt idx="2437">
                  <c:v>30208</c:v>
                </c:pt>
                <c:pt idx="2438">
                  <c:v>30209</c:v>
                </c:pt>
                <c:pt idx="2439">
                  <c:v>30210</c:v>
                </c:pt>
                <c:pt idx="2440">
                  <c:v>30211</c:v>
                </c:pt>
                <c:pt idx="2441">
                  <c:v>30212</c:v>
                </c:pt>
                <c:pt idx="2442">
                  <c:v>30213</c:v>
                </c:pt>
                <c:pt idx="2443">
                  <c:v>30214</c:v>
                </c:pt>
                <c:pt idx="2444">
                  <c:v>30215</c:v>
                </c:pt>
                <c:pt idx="2445">
                  <c:v>30216</c:v>
                </c:pt>
                <c:pt idx="2446">
                  <c:v>30217</c:v>
                </c:pt>
                <c:pt idx="2447">
                  <c:v>30218</c:v>
                </c:pt>
                <c:pt idx="2448">
                  <c:v>30219</c:v>
                </c:pt>
                <c:pt idx="2449">
                  <c:v>30220</c:v>
                </c:pt>
                <c:pt idx="2450">
                  <c:v>30221</c:v>
                </c:pt>
                <c:pt idx="2451">
                  <c:v>30222</c:v>
                </c:pt>
                <c:pt idx="2452">
                  <c:v>30223</c:v>
                </c:pt>
                <c:pt idx="2453">
                  <c:v>30224</c:v>
                </c:pt>
                <c:pt idx="2454">
                  <c:v>30225</c:v>
                </c:pt>
                <c:pt idx="2455">
                  <c:v>30226</c:v>
                </c:pt>
                <c:pt idx="2456">
                  <c:v>30227</c:v>
                </c:pt>
                <c:pt idx="2457">
                  <c:v>30228</c:v>
                </c:pt>
                <c:pt idx="2458">
                  <c:v>30229</c:v>
                </c:pt>
                <c:pt idx="2459">
                  <c:v>30230</c:v>
                </c:pt>
                <c:pt idx="2460">
                  <c:v>30231</c:v>
                </c:pt>
                <c:pt idx="2461">
                  <c:v>30232</c:v>
                </c:pt>
                <c:pt idx="2462">
                  <c:v>30233</c:v>
                </c:pt>
                <c:pt idx="2463">
                  <c:v>30234</c:v>
                </c:pt>
                <c:pt idx="2464">
                  <c:v>30235</c:v>
                </c:pt>
                <c:pt idx="2465">
                  <c:v>30236</c:v>
                </c:pt>
                <c:pt idx="2466">
                  <c:v>30237</c:v>
                </c:pt>
                <c:pt idx="2467">
                  <c:v>30238</c:v>
                </c:pt>
                <c:pt idx="2468">
                  <c:v>30239</c:v>
                </c:pt>
                <c:pt idx="2469">
                  <c:v>30240</c:v>
                </c:pt>
                <c:pt idx="2470">
                  <c:v>30241</c:v>
                </c:pt>
                <c:pt idx="2471">
                  <c:v>30242</c:v>
                </c:pt>
                <c:pt idx="2472">
                  <c:v>30243</c:v>
                </c:pt>
                <c:pt idx="2473">
                  <c:v>30244</c:v>
                </c:pt>
                <c:pt idx="2474">
                  <c:v>30245</c:v>
                </c:pt>
                <c:pt idx="2475">
                  <c:v>30246</c:v>
                </c:pt>
                <c:pt idx="2476">
                  <c:v>30247</c:v>
                </c:pt>
                <c:pt idx="2477">
                  <c:v>30248</c:v>
                </c:pt>
                <c:pt idx="2478">
                  <c:v>30249</c:v>
                </c:pt>
                <c:pt idx="2479">
                  <c:v>30250</c:v>
                </c:pt>
                <c:pt idx="2480">
                  <c:v>30251</c:v>
                </c:pt>
                <c:pt idx="2481">
                  <c:v>30252</c:v>
                </c:pt>
                <c:pt idx="2482">
                  <c:v>30253</c:v>
                </c:pt>
                <c:pt idx="2483">
                  <c:v>30254</c:v>
                </c:pt>
                <c:pt idx="2484">
                  <c:v>30255</c:v>
                </c:pt>
                <c:pt idx="2485">
                  <c:v>30256</c:v>
                </c:pt>
                <c:pt idx="2486">
                  <c:v>30257</c:v>
                </c:pt>
                <c:pt idx="2487">
                  <c:v>30258</c:v>
                </c:pt>
                <c:pt idx="2488">
                  <c:v>30259</c:v>
                </c:pt>
                <c:pt idx="2489">
                  <c:v>30260</c:v>
                </c:pt>
                <c:pt idx="2490">
                  <c:v>30261</c:v>
                </c:pt>
                <c:pt idx="2491">
                  <c:v>30262</c:v>
                </c:pt>
                <c:pt idx="2492">
                  <c:v>30263</c:v>
                </c:pt>
                <c:pt idx="2493">
                  <c:v>30264</c:v>
                </c:pt>
                <c:pt idx="2494">
                  <c:v>30265</c:v>
                </c:pt>
                <c:pt idx="2495">
                  <c:v>30266</c:v>
                </c:pt>
                <c:pt idx="2496">
                  <c:v>30267</c:v>
                </c:pt>
                <c:pt idx="2497">
                  <c:v>30268</c:v>
                </c:pt>
                <c:pt idx="2498">
                  <c:v>30269</c:v>
                </c:pt>
                <c:pt idx="2499">
                  <c:v>30270</c:v>
                </c:pt>
                <c:pt idx="2500">
                  <c:v>30271</c:v>
                </c:pt>
                <c:pt idx="2501">
                  <c:v>30272</c:v>
                </c:pt>
                <c:pt idx="2502">
                  <c:v>30273</c:v>
                </c:pt>
                <c:pt idx="2503">
                  <c:v>30274</c:v>
                </c:pt>
                <c:pt idx="2504">
                  <c:v>30275</c:v>
                </c:pt>
                <c:pt idx="2505">
                  <c:v>30276</c:v>
                </c:pt>
                <c:pt idx="2506">
                  <c:v>30277</c:v>
                </c:pt>
                <c:pt idx="2507">
                  <c:v>30278</c:v>
                </c:pt>
                <c:pt idx="2508">
                  <c:v>30279</c:v>
                </c:pt>
                <c:pt idx="2509">
                  <c:v>30280</c:v>
                </c:pt>
                <c:pt idx="2510">
                  <c:v>30281</c:v>
                </c:pt>
                <c:pt idx="2511">
                  <c:v>30282</c:v>
                </c:pt>
                <c:pt idx="2512">
                  <c:v>30283</c:v>
                </c:pt>
                <c:pt idx="2513">
                  <c:v>30284</c:v>
                </c:pt>
                <c:pt idx="2514">
                  <c:v>30285</c:v>
                </c:pt>
                <c:pt idx="2515">
                  <c:v>30286</c:v>
                </c:pt>
                <c:pt idx="2516">
                  <c:v>30287</c:v>
                </c:pt>
                <c:pt idx="2517">
                  <c:v>30288</c:v>
                </c:pt>
                <c:pt idx="2518">
                  <c:v>30289</c:v>
                </c:pt>
                <c:pt idx="2519">
                  <c:v>30290</c:v>
                </c:pt>
                <c:pt idx="2520">
                  <c:v>30291</c:v>
                </c:pt>
                <c:pt idx="2521">
                  <c:v>30292</c:v>
                </c:pt>
                <c:pt idx="2522">
                  <c:v>30293</c:v>
                </c:pt>
                <c:pt idx="2523">
                  <c:v>30294</c:v>
                </c:pt>
                <c:pt idx="2524">
                  <c:v>30295</c:v>
                </c:pt>
                <c:pt idx="2525">
                  <c:v>30296</c:v>
                </c:pt>
                <c:pt idx="2526">
                  <c:v>30297</c:v>
                </c:pt>
                <c:pt idx="2527">
                  <c:v>30298</c:v>
                </c:pt>
                <c:pt idx="2528">
                  <c:v>30299</c:v>
                </c:pt>
                <c:pt idx="2529">
                  <c:v>30300</c:v>
                </c:pt>
                <c:pt idx="2530">
                  <c:v>30301</c:v>
                </c:pt>
                <c:pt idx="2531">
                  <c:v>30302</c:v>
                </c:pt>
                <c:pt idx="2532">
                  <c:v>30303</c:v>
                </c:pt>
                <c:pt idx="2533">
                  <c:v>30304</c:v>
                </c:pt>
                <c:pt idx="2534">
                  <c:v>30305</c:v>
                </c:pt>
                <c:pt idx="2535">
                  <c:v>30306</c:v>
                </c:pt>
                <c:pt idx="2536">
                  <c:v>30307</c:v>
                </c:pt>
                <c:pt idx="2537">
                  <c:v>30308</c:v>
                </c:pt>
                <c:pt idx="2538">
                  <c:v>30309</c:v>
                </c:pt>
                <c:pt idx="2539">
                  <c:v>30310</c:v>
                </c:pt>
                <c:pt idx="2540">
                  <c:v>30311</c:v>
                </c:pt>
                <c:pt idx="2541">
                  <c:v>30312</c:v>
                </c:pt>
                <c:pt idx="2542">
                  <c:v>30313</c:v>
                </c:pt>
                <c:pt idx="2543">
                  <c:v>30314</c:v>
                </c:pt>
                <c:pt idx="2544">
                  <c:v>30315</c:v>
                </c:pt>
                <c:pt idx="2545">
                  <c:v>30316</c:v>
                </c:pt>
                <c:pt idx="2546">
                  <c:v>30317</c:v>
                </c:pt>
                <c:pt idx="2547">
                  <c:v>30318</c:v>
                </c:pt>
                <c:pt idx="2548">
                  <c:v>30319</c:v>
                </c:pt>
                <c:pt idx="2549">
                  <c:v>30320</c:v>
                </c:pt>
                <c:pt idx="2550">
                  <c:v>30321</c:v>
                </c:pt>
                <c:pt idx="2551">
                  <c:v>30322</c:v>
                </c:pt>
                <c:pt idx="2552">
                  <c:v>30323</c:v>
                </c:pt>
                <c:pt idx="2553">
                  <c:v>30324</c:v>
                </c:pt>
                <c:pt idx="2554">
                  <c:v>30325</c:v>
                </c:pt>
                <c:pt idx="2555">
                  <c:v>30326</c:v>
                </c:pt>
                <c:pt idx="2556">
                  <c:v>30327</c:v>
                </c:pt>
                <c:pt idx="2557">
                  <c:v>30328</c:v>
                </c:pt>
                <c:pt idx="2558">
                  <c:v>30329</c:v>
                </c:pt>
                <c:pt idx="2559">
                  <c:v>30330</c:v>
                </c:pt>
                <c:pt idx="2560">
                  <c:v>30331</c:v>
                </c:pt>
                <c:pt idx="2561">
                  <c:v>30332</c:v>
                </c:pt>
                <c:pt idx="2562">
                  <c:v>30333</c:v>
                </c:pt>
                <c:pt idx="2563">
                  <c:v>30334</c:v>
                </c:pt>
                <c:pt idx="2564">
                  <c:v>30335</c:v>
                </c:pt>
                <c:pt idx="2565">
                  <c:v>30336</c:v>
                </c:pt>
                <c:pt idx="2566">
                  <c:v>30337</c:v>
                </c:pt>
                <c:pt idx="2567">
                  <c:v>30338</c:v>
                </c:pt>
                <c:pt idx="2568">
                  <c:v>30339</c:v>
                </c:pt>
                <c:pt idx="2569">
                  <c:v>30340</c:v>
                </c:pt>
                <c:pt idx="2570">
                  <c:v>30341</c:v>
                </c:pt>
                <c:pt idx="2571">
                  <c:v>30342</c:v>
                </c:pt>
                <c:pt idx="2572">
                  <c:v>30343</c:v>
                </c:pt>
                <c:pt idx="2573">
                  <c:v>30344</c:v>
                </c:pt>
                <c:pt idx="2574">
                  <c:v>30345</c:v>
                </c:pt>
                <c:pt idx="2575">
                  <c:v>30346</c:v>
                </c:pt>
                <c:pt idx="2576">
                  <c:v>30347</c:v>
                </c:pt>
                <c:pt idx="2577">
                  <c:v>30348</c:v>
                </c:pt>
                <c:pt idx="2578">
                  <c:v>30349</c:v>
                </c:pt>
                <c:pt idx="2579">
                  <c:v>30350</c:v>
                </c:pt>
                <c:pt idx="2580">
                  <c:v>30351</c:v>
                </c:pt>
                <c:pt idx="2581">
                  <c:v>30352</c:v>
                </c:pt>
                <c:pt idx="2582">
                  <c:v>30353</c:v>
                </c:pt>
                <c:pt idx="2583">
                  <c:v>30354</c:v>
                </c:pt>
                <c:pt idx="2584">
                  <c:v>30355</c:v>
                </c:pt>
                <c:pt idx="2585">
                  <c:v>30356</c:v>
                </c:pt>
                <c:pt idx="2586">
                  <c:v>30357</c:v>
                </c:pt>
                <c:pt idx="2587">
                  <c:v>30358</c:v>
                </c:pt>
                <c:pt idx="2588">
                  <c:v>30359</c:v>
                </c:pt>
                <c:pt idx="2589">
                  <c:v>30360</c:v>
                </c:pt>
                <c:pt idx="2590">
                  <c:v>30361</c:v>
                </c:pt>
                <c:pt idx="2591">
                  <c:v>30362</c:v>
                </c:pt>
                <c:pt idx="2592">
                  <c:v>30363</c:v>
                </c:pt>
                <c:pt idx="2593">
                  <c:v>30364</c:v>
                </c:pt>
                <c:pt idx="2594">
                  <c:v>30365</c:v>
                </c:pt>
                <c:pt idx="2595">
                  <c:v>30366</c:v>
                </c:pt>
                <c:pt idx="2596">
                  <c:v>30367</c:v>
                </c:pt>
                <c:pt idx="2597">
                  <c:v>30368</c:v>
                </c:pt>
                <c:pt idx="2598">
                  <c:v>30369</c:v>
                </c:pt>
                <c:pt idx="2599">
                  <c:v>30370</c:v>
                </c:pt>
                <c:pt idx="2600">
                  <c:v>30371</c:v>
                </c:pt>
                <c:pt idx="2601">
                  <c:v>30372</c:v>
                </c:pt>
                <c:pt idx="2602">
                  <c:v>30373</c:v>
                </c:pt>
                <c:pt idx="2603">
                  <c:v>30374</c:v>
                </c:pt>
                <c:pt idx="2604">
                  <c:v>30375</c:v>
                </c:pt>
                <c:pt idx="2605">
                  <c:v>30376</c:v>
                </c:pt>
                <c:pt idx="2606">
                  <c:v>30377</c:v>
                </c:pt>
                <c:pt idx="2607">
                  <c:v>30378</c:v>
                </c:pt>
                <c:pt idx="2608">
                  <c:v>30379</c:v>
                </c:pt>
                <c:pt idx="2609">
                  <c:v>30380</c:v>
                </c:pt>
                <c:pt idx="2610">
                  <c:v>30381</c:v>
                </c:pt>
                <c:pt idx="2611">
                  <c:v>30382</c:v>
                </c:pt>
                <c:pt idx="2612">
                  <c:v>30383</c:v>
                </c:pt>
                <c:pt idx="2613">
                  <c:v>30384</c:v>
                </c:pt>
                <c:pt idx="2614">
                  <c:v>30385</c:v>
                </c:pt>
                <c:pt idx="2615">
                  <c:v>30386</c:v>
                </c:pt>
                <c:pt idx="2616">
                  <c:v>30387</c:v>
                </c:pt>
                <c:pt idx="2617">
                  <c:v>30388</c:v>
                </c:pt>
                <c:pt idx="2618">
                  <c:v>30389</c:v>
                </c:pt>
                <c:pt idx="2619">
                  <c:v>30390</c:v>
                </c:pt>
                <c:pt idx="2620">
                  <c:v>30391</c:v>
                </c:pt>
                <c:pt idx="2621">
                  <c:v>30392</c:v>
                </c:pt>
                <c:pt idx="2622">
                  <c:v>30393</c:v>
                </c:pt>
                <c:pt idx="2623">
                  <c:v>30394</c:v>
                </c:pt>
                <c:pt idx="2624">
                  <c:v>30395</c:v>
                </c:pt>
                <c:pt idx="2625">
                  <c:v>30396</c:v>
                </c:pt>
                <c:pt idx="2626">
                  <c:v>30397</c:v>
                </c:pt>
                <c:pt idx="2627">
                  <c:v>30398</c:v>
                </c:pt>
                <c:pt idx="2628">
                  <c:v>30399</c:v>
                </c:pt>
                <c:pt idx="2629">
                  <c:v>30400</c:v>
                </c:pt>
                <c:pt idx="2630">
                  <c:v>30401</c:v>
                </c:pt>
                <c:pt idx="2631">
                  <c:v>30402</c:v>
                </c:pt>
                <c:pt idx="2632">
                  <c:v>30403</c:v>
                </c:pt>
                <c:pt idx="2633">
                  <c:v>30404</c:v>
                </c:pt>
                <c:pt idx="2634">
                  <c:v>30405</c:v>
                </c:pt>
                <c:pt idx="2635">
                  <c:v>30406</c:v>
                </c:pt>
                <c:pt idx="2636">
                  <c:v>30407</c:v>
                </c:pt>
                <c:pt idx="2637">
                  <c:v>30408</c:v>
                </c:pt>
                <c:pt idx="2638">
                  <c:v>30409</c:v>
                </c:pt>
                <c:pt idx="2639">
                  <c:v>30410</c:v>
                </c:pt>
                <c:pt idx="2640">
                  <c:v>30411</c:v>
                </c:pt>
                <c:pt idx="2641">
                  <c:v>30412</c:v>
                </c:pt>
                <c:pt idx="2642">
                  <c:v>30413</c:v>
                </c:pt>
                <c:pt idx="2643">
                  <c:v>30414</c:v>
                </c:pt>
                <c:pt idx="2644">
                  <c:v>30415</c:v>
                </c:pt>
                <c:pt idx="2645">
                  <c:v>30416</c:v>
                </c:pt>
                <c:pt idx="2646">
                  <c:v>30417</c:v>
                </c:pt>
                <c:pt idx="2647">
                  <c:v>30418</c:v>
                </c:pt>
                <c:pt idx="2648">
                  <c:v>30419</c:v>
                </c:pt>
                <c:pt idx="2649">
                  <c:v>30420</c:v>
                </c:pt>
                <c:pt idx="2650">
                  <c:v>30421</c:v>
                </c:pt>
                <c:pt idx="2651">
                  <c:v>30422</c:v>
                </c:pt>
                <c:pt idx="2652">
                  <c:v>30423</c:v>
                </c:pt>
                <c:pt idx="2653">
                  <c:v>30424</c:v>
                </c:pt>
                <c:pt idx="2654">
                  <c:v>30425</c:v>
                </c:pt>
                <c:pt idx="2655">
                  <c:v>30426</c:v>
                </c:pt>
                <c:pt idx="2656">
                  <c:v>30427</c:v>
                </c:pt>
                <c:pt idx="2657">
                  <c:v>30428</c:v>
                </c:pt>
                <c:pt idx="2658">
                  <c:v>30429</c:v>
                </c:pt>
                <c:pt idx="2659">
                  <c:v>30430</c:v>
                </c:pt>
                <c:pt idx="2660">
                  <c:v>30431</c:v>
                </c:pt>
                <c:pt idx="2661">
                  <c:v>30432</c:v>
                </c:pt>
                <c:pt idx="2662">
                  <c:v>30433</c:v>
                </c:pt>
                <c:pt idx="2663">
                  <c:v>30434</c:v>
                </c:pt>
                <c:pt idx="2664">
                  <c:v>30435</c:v>
                </c:pt>
                <c:pt idx="2665">
                  <c:v>30436</c:v>
                </c:pt>
                <c:pt idx="2666">
                  <c:v>30437</c:v>
                </c:pt>
                <c:pt idx="2667">
                  <c:v>30438</c:v>
                </c:pt>
                <c:pt idx="2668">
                  <c:v>30439</c:v>
                </c:pt>
                <c:pt idx="2669">
                  <c:v>30440</c:v>
                </c:pt>
                <c:pt idx="2670">
                  <c:v>30441</c:v>
                </c:pt>
                <c:pt idx="2671">
                  <c:v>30442</c:v>
                </c:pt>
                <c:pt idx="2672">
                  <c:v>30443</c:v>
                </c:pt>
                <c:pt idx="2673">
                  <c:v>30444</c:v>
                </c:pt>
                <c:pt idx="2674">
                  <c:v>30445</c:v>
                </c:pt>
                <c:pt idx="2675">
                  <c:v>30446</c:v>
                </c:pt>
                <c:pt idx="2676">
                  <c:v>30447</c:v>
                </c:pt>
                <c:pt idx="2677">
                  <c:v>30448</c:v>
                </c:pt>
                <c:pt idx="2678">
                  <c:v>30449</c:v>
                </c:pt>
                <c:pt idx="2679">
                  <c:v>30450</c:v>
                </c:pt>
                <c:pt idx="2680">
                  <c:v>30451</c:v>
                </c:pt>
                <c:pt idx="2681">
                  <c:v>30452</c:v>
                </c:pt>
                <c:pt idx="2682">
                  <c:v>30453</c:v>
                </c:pt>
                <c:pt idx="2683">
                  <c:v>30454</c:v>
                </c:pt>
                <c:pt idx="2684">
                  <c:v>30455</c:v>
                </c:pt>
                <c:pt idx="2685">
                  <c:v>30456</c:v>
                </c:pt>
                <c:pt idx="2686">
                  <c:v>30457</c:v>
                </c:pt>
                <c:pt idx="2687">
                  <c:v>30458</c:v>
                </c:pt>
                <c:pt idx="2688">
                  <c:v>30459</c:v>
                </c:pt>
                <c:pt idx="2689">
                  <c:v>30460</c:v>
                </c:pt>
                <c:pt idx="2690">
                  <c:v>30461</c:v>
                </c:pt>
                <c:pt idx="2691">
                  <c:v>30462</c:v>
                </c:pt>
                <c:pt idx="2692">
                  <c:v>30463</c:v>
                </c:pt>
                <c:pt idx="2693">
                  <c:v>30464</c:v>
                </c:pt>
                <c:pt idx="2694">
                  <c:v>30465</c:v>
                </c:pt>
                <c:pt idx="2695">
                  <c:v>30466</c:v>
                </c:pt>
                <c:pt idx="2696">
                  <c:v>30467</c:v>
                </c:pt>
                <c:pt idx="2697">
                  <c:v>30468</c:v>
                </c:pt>
                <c:pt idx="2698">
                  <c:v>30469</c:v>
                </c:pt>
                <c:pt idx="2699">
                  <c:v>30470</c:v>
                </c:pt>
                <c:pt idx="2700">
                  <c:v>30471</c:v>
                </c:pt>
                <c:pt idx="2701">
                  <c:v>30472</c:v>
                </c:pt>
                <c:pt idx="2702">
                  <c:v>30473</c:v>
                </c:pt>
                <c:pt idx="2703">
                  <c:v>30474</c:v>
                </c:pt>
                <c:pt idx="2704">
                  <c:v>30475</c:v>
                </c:pt>
                <c:pt idx="2705">
                  <c:v>30476</c:v>
                </c:pt>
                <c:pt idx="2706">
                  <c:v>30477</c:v>
                </c:pt>
                <c:pt idx="2707">
                  <c:v>30478</c:v>
                </c:pt>
                <c:pt idx="2708">
                  <c:v>30479</c:v>
                </c:pt>
                <c:pt idx="2709">
                  <c:v>30480</c:v>
                </c:pt>
                <c:pt idx="2710">
                  <c:v>30481</c:v>
                </c:pt>
                <c:pt idx="2711">
                  <c:v>30482</c:v>
                </c:pt>
                <c:pt idx="2712">
                  <c:v>30483</c:v>
                </c:pt>
                <c:pt idx="2713">
                  <c:v>30484</c:v>
                </c:pt>
                <c:pt idx="2714">
                  <c:v>30485</c:v>
                </c:pt>
                <c:pt idx="2715">
                  <c:v>30486</c:v>
                </c:pt>
                <c:pt idx="2716">
                  <c:v>30487</c:v>
                </c:pt>
                <c:pt idx="2717">
                  <c:v>30488</c:v>
                </c:pt>
                <c:pt idx="2718">
                  <c:v>30489</c:v>
                </c:pt>
                <c:pt idx="2719">
                  <c:v>30490</c:v>
                </c:pt>
                <c:pt idx="2720">
                  <c:v>30491</c:v>
                </c:pt>
                <c:pt idx="2721">
                  <c:v>30492</c:v>
                </c:pt>
                <c:pt idx="2722">
                  <c:v>30493</c:v>
                </c:pt>
                <c:pt idx="2723">
                  <c:v>30494</c:v>
                </c:pt>
                <c:pt idx="2724">
                  <c:v>30495</c:v>
                </c:pt>
                <c:pt idx="2725">
                  <c:v>30496</c:v>
                </c:pt>
                <c:pt idx="2726">
                  <c:v>30497</c:v>
                </c:pt>
                <c:pt idx="2727">
                  <c:v>30498</c:v>
                </c:pt>
                <c:pt idx="2728">
                  <c:v>30499</c:v>
                </c:pt>
                <c:pt idx="2729">
                  <c:v>30500</c:v>
                </c:pt>
                <c:pt idx="2730">
                  <c:v>30501</c:v>
                </c:pt>
                <c:pt idx="2731">
                  <c:v>30502</c:v>
                </c:pt>
                <c:pt idx="2732">
                  <c:v>30503</c:v>
                </c:pt>
                <c:pt idx="2733">
                  <c:v>30504</c:v>
                </c:pt>
                <c:pt idx="2734">
                  <c:v>30505</c:v>
                </c:pt>
                <c:pt idx="2735">
                  <c:v>30506</c:v>
                </c:pt>
                <c:pt idx="2736">
                  <c:v>30507</c:v>
                </c:pt>
                <c:pt idx="2737">
                  <c:v>30508</c:v>
                </c:pt>
                <c:pt idx="2738">
                  <c:v>30509</c:v>
                </c:pt>
                <c:pt idx="2739">
                  <c:v>30510</c:v>
                </c:pt>
                <c:pt idx="2740">
                  <c:v>30511</c:v>
                </c:pt>
                <c:pt idx="2741">
                  <c:v>30512</c:v>
                </c:pt>
                <c:pt idx="2742">
                  <c:v>30513</c:v>
                </c:pt>
                <c:pt idx="2743">
                  <c:v>30514</c:v>
                </c:pt>
                <c:pt idx="2744">
                  <c:v>30515</c:v>
                </c:pt>
                <c:pt idx="2745">
                  <c:v>30516</c:v>
                </c:pt>
                <c:pt idx="2746">
                  <c:v>30517</c:v>
                </c:pt>
                <c:pt idx="2747">
                  <c:v>30518</c:v>
                </c:pt>
                <c:pt idx="2748">
                  <c:v>30519</c:v>
                </c:pt>
                <c:pt idx="2749">
                  <c:v>30520</c:v>
                </c:pt>
                <c:pt idx="2750">
                  <c:v>30521</c:v>
                </c:pt>
                <c:pt idx="2751">
                  <c:v>30522</c:v>
                </c:pt>
                <c:pt idx="2752">
                  <c:v>30523</c:v>
                </c:pt>
                <c:pt idx="2753">
                  <c:v>30524</c:v>
                </c:pt>
                <c:pt idx="2754">
                  <c:v>30525</c:v>
                </c:pt>
                <c:pt idx="2755">
                  <c:v>30526</c:v>
                </c:pt>
                <c:pt idx="2756">
                  <c:v>30527</c:v>
                </c:pt>
                <c:pt idx="2757">
                  <c:v>30528</c:v>
                </c:pt>
                <c:pt idx="2758">
                  <c:v>30529</c:v>
                </c:pt>
                <c:pt idx="2759">
                  <c:v>30530</c:v>
                </c:pt>
                <c:pt idx="2760">
                  <c:v>30531</c:v>
                </c:pt>
                <c:pt idx="2761">
                  <c:v>30532</c:v>
                </c:pt>
                <c:pt idx="2762">
                  <c:v>30533</c:v>
                </c:pt>
                <c:pt idx="2763">
                  <c:v>30534</c:v>
                </c:pt>
                <c:pt idx="2764">
                  <c:v>30535</c:v>
                </c:pt>
                <c:pt idx="2765">
                  <c:v>30536</c:v>
                </c:pt>
                <c:pt idx="2766">
                  <c:v>30537</c:v>
                </c:pt>
                <c:pt idx="2767">
                  <c:v>30538</c:v>
                </c:pt>
                <c:pt idx="2768">
                  <c:v>30539</c:v>
                </c:pt>
                <c:pt idx="2769">
                  <c:v>30540</c:v>
                </c:pt>
                <c:pt idx="2770">
                  <c:v>30541</c:v>
                </c:pt>
                <c:pt idx="2771">
                  <c:v>30542</c:v>
                </c:pt>
                <c:pt idx="2772">
                  <c:v>30543</c:v>
                </c:pt>
                <c:pt idx="2773">
                  <c:v>30544</c:v>
                </c:pt>
                <c:pt idx="2774">
                  <c:v>30545</c:v>
                </c:pt>
                <c:pt idx="2775">
                  <c:v>30546</c:v>
                </c:pt>
                <c:pt idx="2776">
                  <c:v>30547</c:v>
                </c:pt>
                <c:pt idx="2777">
                  <c:v>30548</c:v>
                </c:pt>
                <c:pt idx="2778">
                  <c:v>30549</c:v>
                </c:pt>
                <c:pt idx="2779">
                  <c:v>30550</c:v>
                </c:pt>
                <c:pt idx="2780">
                  <c:v>30551</c:v>
                </c:pt>
                <c:pt idx="2781">
                  <c:v>30552</c:v>
                </c:pt>
                <c:pt idx="2782">
                  <c:v>30553</c:v>
                </c:pt>
                <c:pt idx="2783">
                  <c:v>30554</c:v>
                </c:pt>
                <c:pt idx="2784">
                  <c:v>30555</c:v>
                </c:pt>
                <c:pt idx="2785">
                  <c:v>30556</c:v>
                </c:pt>
                <c:pt idx="2786">
                  <c:v>30557</c:v>
                </c:pt>
                <c:pt idx="2787">
                  <c:v>30558</c:v>
                </c:pt>
                <c:pt idx="2788">
                  <c:v>30559</c:v>
                </c:pt>
                <c:pt idx="2789">
                  <c:v>30560</c:v>
                </c:pt>
                <c:pt idx="2790">
                  <c:v>30561</c:v>
                </c:pt>
                <c:pt idx="2791">
                  <c:v>30562</c:v>
                </c:pt>
                <c:pt idx="2792">
                  <c:v>30563</c:v>
                </c:pt>
                <c:pt idx="2793">
                  <c:v>30564</c:v>
                </c:pt>
                <c:pt idx="2794">
                  <c:v>30565</c:v>
                </c:pt>
                <c:pt idx="2795">
                  <c:v>30566</c:v>
                </c:pt>
                <c:pt idx="2796">
                  <c:v>30567</c:v>
                </c:pt>
                <c:pt idx="2797">
                  <c:v>30568</c:v>
                </c:pt>
                <c:pt idx="2798">
                  <c:v>30569</c:v>
                </c:pt>
                <c:pt idx="2799">
                  <c:v>30570</c:v>
                </c:pt>
                <c:pt idx="2800">
                  <c:v>30571</c:v>
                </c:pt>
                <c:pt idx="2801">
                  <c:v>30572</c:v>
                </c:pt>
                <c:pt idx="2802">
                  <c:v>30573</c:v>
                </c:pt>
                <c:pt idx="2803">
                  <c:v>30574</c:v>
                </c:pt>
                <c:pt idx="2804">
                  <c:v>30575</c:v>
                </c:pt>
                <c:pt idx="2805">
                  <c:v>30576</c:v>
                </c:pt>
                <c:pt idx="2806">
                  <c:v>30577</c:v>
                </c:pt>
                <c:pt idx="2807">
                  <c:v>30578</c:v>
                </c:pt>
                <c:pt idx="2808">
                  <c:v>30579</c:v>
                </c:pt>
                <c:pt idx="2809">
                  <c:v>30580</c:v>
                </c:pt>
                <c:pt idx="2810">
                  <c:v>30581</c:v>
                </c:pt>
                <c:pt idx="2811">
                  <c:v>30582</c:v>
                </c:pt>
                <c:pt idx="2812">
                  <c:v>30583</c:v>
                </c:pt>
                <c:pt idx="2813">
                  <c:v>30584</c:v>
                </c:pt>
                <c:pt idx="2814">
                  <c:v>30585</c:v>
                </c:pt>
                <c:pt idx="2815">
                  <c:v>30586</c:v>
                </c:pt>
                <c:pt idx="2816">
                  <c:v>30587</c:v>
                </c:pt>
                <c:pt idx="2817">
                  <c:v>30588</c:v>
                </c:pt>
                <c:pt idx="2818">
                  <c:v>30589</c:v>
                </c:pt>
                <c:pt idx="2819">
                  <c:v>30590</c:v>
                </c:pt>
                <c:pt idx="2820">
                  <c:v>30591</c:v>
                </c:pt>
                <c:pt idx="2821">
                  <c:v>30592</c:v>
                </c:pt>
                <c:pt idx="2822">
                  <c:v>30593</c:v>
                </c:pt>
                <c:pt idx="2823">
                  <c:v>30594</c:v>
                </c:pt>
                <c:pt idx="2824">
                  <c:v>30595</c:v>
                </c:pt>
                <c:pt idx="2825">
                  <c:v>30596</c:v>
                </c:pt>
                <c:pt idx="2826">
                  <c:v>30597</c:v>
                </c:pt>
                <c:pt idx="2827">
                  <c:v>30598</c:v>
                </c:pt>
                <c:pt idx="2828">
                  <c:v>30599</c:v>
                </c:pt>
                <c:pt idx="2829">
                  <c:v>30600</c:v>
                </c:pt>
                <c:pt idx="2830">
                  <c:v>30601</c:v>
                </c:pt>
                <c:pt idx="2831">
                  <c:v>30602</c:v>
                </c:pt>
                <c:pt idx="2832">
                  <c:v>30603</c:v>
                </c:pt>
                <c:pt idx="2833">
                  <c:v>30604</c:v>
                </c:pt>
                <c:pt idx="2834">
                  <c:v>30605</c:v>
                </c:pt>
                <c:pt idx="2835">
                  <c:v>30606</c:v>
                </c:pt>
                <c:pt idx="2836">
                  <c:v>30607</c:v>
                </c:pt>
                <c:pt idx="2837">
                  <c:v>30608</c:v>
                </c:pt>
                <c:pt idx="2838">
                  <c:v>30609</c:v>
                </c:pt>
                <c:pt idx="2839">
                  <c:v>30610</c:v>
                </c:pt>
                <c:pt idx="2840">
                  <c:v>30611</c:v>
                </c:pt>
                <c:pt idx="2841">
                  <c:v>30612</c:v>
                </c:pt>
                <c:pt idx="2842">
                  <c:v>30613</c:v>
                </c:pt>
                <c:pt idx="2843">
                  <c:v>30614</c:v>
                </c:pt>
                <c:pt idx="2844">
                  <c:v>30615</c:v>
                </c:pt>
                <c:pt idx="2845">
                  <c:v>30616</c:v>
                </c:pt>
                <c:pt idx="2846">
                  <c:v>30617</c:v>
                </c:pt>
                <c:pt idx="2847">
                  <c:v>30618</c:v>
                </c:pt>
                <c:pt idx="2848">
                  <c:v>30619</c:v>
                </c:pt>
                <c:pt idx="2849">
                  <c:v>30620</c:v>
                </c:pt>
                <c:pt idx="2850">
                  <c:v>30621</c:v>
                </c:pt>
                <c:pt idx="2851">
                  <c:v>30622</c:v>
                </c:pt>
                <c:pt idx="2852">
                  <c:v>30623</c:v>
                </c:pt>
                <c:pt idx="2853">
                  <c:v>30624</c:v>
                </c:pt>
                <c:pt idx="2854">
                  <c:v>30625</c:v>
                </c:pt>
                <c:pt idx="2855">
                  <c:v>30626</c:v>
                </c:pt>
                <c:pt idx="2856">
                  <c:v>30627</c:v>
                </c:pt>
                <c:pt idx="2857">
                  <c:v>30628</c:v>
                </c:pt>
                <c:pt idx="2858">
                  <c:v>30629</c:v>
                </c:pt>
                <c:pt idx="2859">
                  <c:v>30630</c:v>
                </c:pt>
                <c:pt idx="2860">
                  <c:v>30631</c:v>
                </c:pt>
                <c:pt idx="2861">
                  <c:v>30632</c:v>
                </c:pt>
                <c:pt idx="2862">
                  <c:v>30633</c:v>
                </c:pt>
                <c:pt idx="2863">
                  <c:v>30634</c:v>
                </c:pt>
                <c:pt idx="2864">
                  <c:v>30635</c:v>
                </c:pt>
                <c:pt idx="2865">
                  <c:v>30636</c:v>
                </c:pt>
                <c:pt idx="2866">
                  <c:v>30637</c:v>
                </c:pt>
                <c:pt idx="2867">
                  <c:v>30638</c:v>
                </c:pt>
                <c:pt idx="2868">
                  <c:v>30639</c:v>
                </c:pt>
                <c:pt idx="2869">
                  <c:v>30640</c:v>
                </c:pt>
                <c:pt idx="2870">
                  <c:v>30641</c:v>
                </c:pt>
                <c:pt idx="2871">
                  <c:v>30642</c:v>
                </c:pt>
                <c:pt idx="2872">
                  <c:v>30643</c:v>
                </c:pt>
                <c:pt idx="2873">
                  <c:v>30644</c:v>
                </c:pt>
                <c:pt idx="2874">
                  <c:v>30645</c:v>
                </c:pt>
                <c:pt idx="2875">
                  <c:v>30646</c:v>
                </c:pt>
                <c:pt idx="2876">
                  <c:v>30647</c:v>
                </c:pt>
                <c:pt idx="2877">
                  <c:v>30648</c:v>
                </c:pt>
                <c:pt idx="2878">
                  <c:v>30649</c:v>
                </c:pt>
                <c:pt idx="2879">
                  <c:v>30650</c:v>
                </c:pt>
                <c:pt idx="2880">
                  <c:v>30651</c:v>
                </c:pt>
                <c:pt idx="2881">
                  <c:v>30652</c:v>
                </c:pt>
                <c:pt idx="2882">
                  <c:v>30653</c:v>
                </c:pt>
                <c:pt idx="2883">
                  <c:v>30654</c:v>
                </c:pt>
                <c:pt idx="2884">
                  <c:v>30655</c:v>
                </c:pt>
                <c:pt idx="2885">
                  <c:v>30656</c:v>
                </c:pt>
                <c:pt idx="2886">
                  <c:v>30657</c:v>
                </c:pt>
                <c:pt idx="2887">
                  <c:v>30658</c:v>
                </c:pt>
                <c:pt idx="2888">
                  <c:v>30659</c:v>
                </c:pt>
                <c:pt idx="2889">
                  <c:v>30660</c:v>
                </c:pt>
                <c:pt idx="2890">
                  <c:v>30661</c:v>
                </c:pt>
                <c:pt idx="2891">
                  <c:v>30662</c:v>
                </c:pt>
                <c:pt idx="2892">
                  <c:v>30663</c:v>
                </c:pt>
                <c:pt idx="2893">
                  <c:v>30664</c:v>
                </c:pt>
                <c:pt idx="2894">
                  <c:v>30665</c:v>
                </c:pt>
                <c:pt idx="2895">
                  <c:v>30666</c:v>
                </c:pt>
                <c:pt idx="2896">
                  <c:v>30667</c:v>
                </c:pt>
                <c:pt idx="2897">
                  <c:v>30668</c:v>
                </c:pt>
                <c:pt idx="2898">
                  <c:v>30669</c:v>
                </c:pt>
                <c:pt idx="2899">
                  <c:v>30670</c:v>
                </c:pt>
                <c:pt idx="2900">
                  <c:v>30671</c:v>
                </c:pt>
                <c:pt idx="2901">
                  <c:v>30672</c:v>
                </c:pt>
                <c:pt idx="2902">
                  <c:v>30673</c:v>
                </c:pt>
                <c:pt idx="2903">
                  <c:v>30674</c:v>
                </c:pt>
                <c:pt idx="2904">
                  <c:v>30675</c:v>
                </c:pt>
                <c:pt idx="2905">
                  <c:v>30676</c:v>
                </c:pt>
                <c:pt idx="2906">
                  <c:v>30677</c:v>
                </c:pt>
                <c:pt idx="2907">
                  <c:v>30678</c:v>
                </c:pt>
                <c:pt idx="2908">
                  <c:v>30679</c:v>
                </c:pt>
                <c:pt idx="2909">
                  <c:v>30680</c:v>
                </c:pt>
                <c:pt idx="2910">
                  <c:v>30681</c:v>
                </c:pt>
                <c:pt idx="2911">
                  <c:v>30682</c:v>
                </c:pt>
                <c:pt idx="2912">
                  <c:v>30683</c:v>
                </c:pt>
                <c:pt idx="2913">
                  <c:v>30684</c:v>
                </c:pt>
                <c:pt idx="2914">
                  <c:v>30685</c:v>
                </c:pt>
                <c:pt idx="2915">
                  <c:v>30686</c:v>
                </c:pt>
                <c:pt idx="2916">
                  <c:v>30687</c:v>
                </c:pt>
                <c:pt idx="2917">
                  <c:v>30688</c:v>
                </c:pt>
                <c:pt idx="2918">
                  <c:v>30689</c:v>
                </c:pt>
                <c:pt idx="2919">
                  <c:v>30690</c:v>
                </c:pt>
                <c:pt idx="2920">
                  <c:v>30691</c:v>
                </c:pt>
                <c:pt idx="2921">
                  <c:v>30692</c:v>
                </c:pt>
                <c:pt idx="2922">
                  <c:v>30707</c:v>
                </c:pt>
                <c:pt idx="2923">
                  <c:v>30708</c:v>
                </c:pt>
                <c:pt idx="2924">
                  <c:v>30709</c:v>
                </c:pt>
                <c:pt idx="2925">
                  <c:v>30710</c:v>
                </c:pt>
                <c:pt idx="2926">
                  <c:v>30711</c:v>
                </c:pt>
                <c:pt idx="2927">
                  <c:v>30712</c:v>
                </c:pt>
                <c:pt idx="2928">
                  <c:v>30713</c:v>
                </c:pt>
                <c:pt idx="2929">
                  <c:v>30714</c:v>
                </c:pt>
                <c:pt idx="2930">
                  <c:v>30715</c:v>
                </c:pt>
                <c:pt idx="2931">
                  <c:v>30716</c:v>
                </c:pt>
                <c:pt idx="2932">
                  <c:v>30717</c:v>
                </c:pt>
                <c:pt idx="2933">
                  <c:v>30718</c:v>
                </c:pt>
                <c:pt idx="2934">
                  <c:v>30719</c:v>
                </c:pt>
                <c:pt idx="2935">
                  <c:v>30720</c:v>
                </c:pt>
                <c:pt idx="2936">
                  <c:v>30721</c:v>
                </c:pt>
                <c:pt idx="2937">
                  <c:v>30722</c:v>
                </c:pt>
                <c:pt idx="2938">
                  <c:v>30723</c:v>
                </c:pt>
                <c:pt idx="2939">
                  <c:v>30724</c:v>
                </c:pt>
                <c:pt idx="2940">
                  <c:v>30725</c:v>
                </c:pt>
                <c:pt idx="2941">
                  <c:v>30726</c:v>
                </c:pt>
                <c:pt idx="2942">
                  <c:v>30727</c:v>
                </c:pt>
                <c:pt idx="2943">
                  <c:v>30728</c:v>
                </c:pt>
                <c:pt idx="2944">
                  <c:v>30729</c:v>
                </c:pt>
                <c:pt idx="2945">
                  <c:v>30730</c:v>
                </c:pt>
                <c:pt idx="2946">
                  <c:v>30731</c:v>
                </c:pt>
                <c:pt idx="2947">
                  <c:v>30732</c:v>
                </c:pt>
                <c:pt idx="2948">
                  <c:v>30733</c:v>
                </c:pt>
                <c:pt idx="2949">
                  <c:v>30734</c:v>
                </c:pt>
                <c:pt idx="2950">
                  <c:v>30735</c:v>
                </c:pt>
                <c:pt idx="2951">
                  <c:v>30736</c:v>
                </c:pt>
                <c:pt idx="2952">
                  <c:v>30737</c:v>
                </c:pt>
                <c:pt idx="2953">
                  <c:v>30738</c:v>
                </c:pt>
                <c:pt idx="2954">
                  <c:v>30739</c:v>
                </c:pt>
                <c:pt idx="2955">
                  <c:v>30740</c:v>
                </c:pt>
                <c:pt idx="2956">
                  <c:v>30741</c:v>
                </c:pt>
                <c:pt idx="2957">
                  <c:v>30742</c:v>
                </c:pt>
                <c:pt idx="2958">
                  <c:v>30743</c:v>
                </c:pt>
                <c:pt idx="2959">
                  <c:v>30744</c:v>
                </c:pt>
                <c:pt idx="2960">
                  <c:v>30745</c:v>
                </c:pt>
                <c:pt idx="2961">
                  <c:v>30746</c:v>
                </c:pt>
                <c:pt idx="2962">
                  <c:v>30747</c:v>
                </c:pt>
                <c:pt idx="2963">
                  <c:v>30748</c:v>
                </c:pt>
                <c:pt idx="2964">
                  <c:v>30749</c:v>
                </c:pt>
                <c:pt idx="2965">
                  <c:v>30750</c:v>
                </c:pt>
                <c:pt idx="2966">
                  <c:v>30751</c:v>
                </c:pt>
                <c:pt idx="2967">
                  <c:v>30752</c:v>
                </c:pt>
                <c:pt idx="2968">
                  <c:v>30753</c:v>
                </c:pt>
                <c:pt idx="2969">
                  <c:v>30754</c:v>
                </c:pt>
                <c:pt idx="2970">
                  <c:v>30755</c:v>
                </c:pt>
                <c:pt idx="2971">
                  <c:v>30756</c:v>
                </c:pt>
                <c:pt idx="2972">
                  <c:v>30757</c:v>
                </c:pt>
                <c:pt idx="2973">
                  <c:v>30758</c:v>
                </c:pt>
                <c:pt idx="2974">
                  <c:v>30759</c:v>
                </c:pt>
                <c:pt idx="2975">
                  <c:v>30760</c:v>
                </c:pt>
                <c:pt idx="2976">
                  <c:v>30761</c:v>
                </c:pt>
                <c:pt idx="2977">
                  <c:v>30762</c:v>
                </c:pt>
                <c:pt idx="2978">
                  <c:v>30763</c:v>
                </c:pt>
                <c:pt idx="2979">
                  <c:v>30764</c:v>
                </c:pt>
                <c:pt idx="2980">
                  <c:v>30765</c:v>
                </c:pt>
                <c:pt idx="2981">
                  <c:v>30766</c:v>
                </c:pt>
                <c:pt idx="2982">
                  <c:v>30767</c:v>
                </c:pt>
                <c:pt idx="2983">
                  <c:v>30768</c:v>
                </c:pt>
                <c:pt idx="2984">
                  <c:v>30769</c:v>
                </c:pt>
                <c:pt idx="2985">
                  <c:v>30770</c:v>
                </c:pt>
                <c:pt idx="2986">
                  <c:v>30771</c:v>
                </c:pt>
                <c:pt idx="2987">
                  <c:v>30772</c:v>
                </c:pt>
                <c:pt idx="2988">
                  <c:v>30773</c:v>
                </c:pt>
                <c:pt idx="2989">
                  <c:v>30774</c:v>
                </c:pt>
                <c:pt idx="2990">
                  <c:v>30775</c:v>
                </c:pt>
                <c:pt idx="2991">
                  <c:v>30776</c:v>
                </c:pt>
                <c:pt idx="2992">
                  <c:v>30777</c:v>
                </c:pt>
                <c:pt idx="2993">
                  <c:v>30778</c:v>
                </c:pt>
                <c:pt idx="2994">
                  <c:v>30779</c:v>
                </c:pt>
                <c:pt idx="2995">
                  <c:v>30780</c:v>
                </c:pt>
                <c:pt idx="2996">
                  <c:v>30781</c:v>
                </c:pt>
                <c:pt idx="2997">
                  <c:v>30782</c:v>
                </c:pt>
                <c:pt idx="2998">
                  <c:v>30783</c:v>
                </c:pt>
                <c:pt idx="2999">
                  <c:v>30784</c:v>
                </c:pt>
                <c:pt idx="3000">
                  <c:v>30785</c:v>
                </c:pt>
                <c:pt idx="3001">
                  <c:v>30786</c:v>
                </c:pt>
                <c:pt idx="3002">
                  <c:v>30787</c:v>
                </c:pt>
                <c:pt idx="3003">
                  <c:v>30788</c:v>
                </c:pt>
                <c:pt idx="3004">
                  <c:v>30789</c:v>
                </c:pt>
                <c:pt idx="3005">
                  <c:v>30790</c:v>
                </c:pt>
                <c:pt idx="3006">
                  <c:v>30791</c:v>
                </c:pt>
                <c:pt idx="3007">
                  <c:v>30792</c:v>
                </c:pt>
                <c:pt idx="3008">
                  <c:v>30793</c:v>
                </c:pt>
                <c:pt idx="3009">
                  <c:v>30794</c:v>
                </c:pt>
                <c:pt idx="3010">
                  <c:v>30795</c:v>
                </c:pt>
                <c:pt idx="3011">
                  <c:v>30796</c:v>
                </c:pt>
                <c:pt idx="3012">
                  <c:v>30797</c:v>
                </c:pt>
                <c:pt idx="3013">
                  <c:v>30798</c:v>
                </c:pt>
                <c:pt idx="3014">
                  <c:v>30799</c:v>
                </c:pt>
                <c:pt idx="3015">
                  <c:v>30800</c:v>
                </c:pt>
                <c:pt idx="3016">
                  <c:v>30801</c:v>
                </c:pt>
                <c:pt idx="3017">
                  <c:v>30802</c:v>
                </c:pt>
                <c:pt idx="3018">
                  <c:v>30803</c:v>
                </c:pt>
                <c:pt idx="3019">
                  <c:v>30804</c:v>
                </c:pt>
                <c:pt idx="3020">
                  <c:v>30805</c:v>
                </c:pt>
                <c:pt idx="3021">
                  <c:v>30806</c:v>
                </c:pt>
                <c:pt idx="3022">
                  <c:v>30807</c:v>
                </c:pt>
                <c:pt idx="3023">
                  <c:v>30808</c:v>
                </c:pt>
                <c:pt idx="3024">
                  <c:v>30809</c:v>
                </c:pt>
                <c:pt idx="3025">
                  <c:v>30810</c:v>
                </c:pt>
                <c:pt idx="3026">
                  <c:v>30811</c:v>
                </c:pt>
                <c:pt idx="3027">
                  <c:v>30812</c:v>
                </c:pt>
                <c:pt idx="3028">
                  <c:v>30813</c:v>
                </c:pt>
                <c:pt idx="3029">
                  <c:v>30814</c:v>
                </c:pt>
                <c:pt idx="3030">
                  <c:v>30815</c:v>
                </c:pt>
                <c:pt idx="3031">
                  <c:v>30816</c:v>
                </c:pt>
                <c:pt idx="3032">
                  <c:v>30817</c:v>
                </c:pt>
                <c:pt idx="3033">
                  <c:v>30818</c:v>
                </c:pt>
                <c:pt idx="3034">
                  <c:v>30819</c:v>
                </c:pt>
                <c:pt idx="3035">
                  <c:v>30820</c:v>
                </c:pt>
                <c:pt idx="3036">
                  <c:v>30821</c:v>
                </c:pt>
                <c:pt idx="3037">
                  <c:v>30822</c:v>
                </c:pt>
                <c:pt idx="3038">
                  <c:v>30823</c:v>
                </c:pt>
                <c:pt idx="3039">
                  <c:v>30824</c:v>
                </c:pt>
                <c:pt idx="3040">
                  <c:v>30825</c:v>
                </c:pt>
                <c:pt idx="3041">
                  <c:v>30826</c:v>
                </c:pt>
                <c:pt idx="3042">
                  <c:v>30827</c:v>
                </c:pt>
                <c:pt idx="3043">
                  <c:v>30828</c:v>
                </c:pt>
                <c:pt idx="3044">
                  <c:v>30829</c:v>
                </c:pt>
                <c:pt idx="3045">
                  <c:v>30830</c:v>
                </c:pt>
                <c:pt idx="3046">
                  <c:v>30831</c:v>
                </c:pt>
                <c:pt idx="3047">
                  <c:v>30832</c:v>
                </c:pt>
                <c:pt idx="3048">
                  <c:v>30833</c:v>
                </c:pt>
                <c:pt idx="3049">
                  <c:v>30834</c:v>
                </c:pt>
                <c:pt idx="3050">
                  <c:v>30835</c:v>
                </c:pt>
                <c:pt idx="3051">
                  <c:v>30836</c:v>
                </c:pt>
                <c:pt idx="3052">
                  <c:v>30837</c:v>
                </c:pt>
                <c:pt idx="3053">
                  <c:v>30838</c:v>
                </c:pt>
                <c:pt idx="3054">
                  <c:v>30839</c:v>
                </c:pt>
                <c:pt idx="3055">
                  <c:v>30840</c:v>
                </c:pt>
                <c:pt idx="3056">
                  <c:v>30841</c:v>
                </c:pt>
                <c:pt idx="3057">
                  <c:v>30842</c:v>
                </c:pt>
                <c:pt idx="3058">
                  <c:v>30843</c:v>
                </c:pt>
                <c:pt idx="3059">
                  <c:v>30844</c:v>
                </c:pt>
                <c:pt idx="3060">
                  <c:v>30845</c:v>
                </c:pt>
                <c:pt idx="3061">
                  <c:v>30846</c:v>
                </c:pt>
                <c:pt idx="3062">
                  <c:v>30847</c:v>
                </c:pt>
                <c:pt idx="3063">
                  <c:v>30848</c:v>
                </c:pt>
                <c:pt idx="3064">
                  <c:v>30849</c:v>
                </c:pt>
                <c:pt idx="3065">
                  <c:v>30850</c:v>
                </c:pt>
                <c:pt idx="3066">
                  <c:v>30851</c:v>
                </c:pt>
                <c:pt idx="3067">
                  <c:v>30852</c:v>
                </c:pt>
                <c:pt idx="3068">
                  <c:v>30853</c:v>
                </c:pt>
                <c:pt idx="3069">
                  <c:v>30854</c:v>
                </c:pt>
                <c:pt idx="3070">
                  <c:v>30855</c:v>
                </c:pt>
                <c:pt idx="3071">
                  <c:v>30856</c:v>
                </c:pt>
                <c:pt idx="3072">
                  <c:v>30857</c:v>
                </c:pt>
                <c:pt idx="3073">
                  <c:v>30858</c:v>
                </c:pt>
                <c:pt idx="3074">
                  <c:v>30859</c:v>
                </c:pt>
                <c:pt idx="3075">
                  <c:v>30860</c:v>
                </c:pt>
                <c:pt idx="3076">
                  <c:v>30861</c:v>
                </c:pt>
                <c:pt idx="3077">
                  <c:v>30862</c:v>
                </c:pt>
                <c:pt idx="3078">
                  <c:v>30863</c:v>
                </c:pt>
                <c:pt idx="3079">
                  <c:v>30864</c:v>
                </c:pt>
                <c:pt idx="3080">
                  <c:v>30865</c:v>
                </c:pt>
                <c:pt idx="3081">
                  <c:v>30866</c:v>
                </c:pt>
                <c:pt idx="3082">
                  <c:v>30867</c:v>
                </c:pt>
                <c:pt idx="3083">
                  <c:v>30868</c:v>
                </c:pt>
                <c:pt idx="3084">
                  <c:v>30869</c:v>
                </c:pt>
                <c:pt idx="3085">
                  <c:v>30870</c:v>
                </c:pt>
                <c:pt idx="3086">
                  <c:v>30871</c:v>
                </c:pt>
                <c:pt idx="3087">
                  <c:v>30872</c:v>
                </c:pt>
                <c:pt idx="3088">
                  <c:v>30873</c:v>
                </c:pt>
                <c:pt idx="3089">
                  <c:v>30874</c:v>
                </c:pt>
                <c:pt idx="3090">
                  <c:v>30875</c:v>
                </c:pt>
                <c:pt idx="3091">
                  <c:v>30876</c:v>
                </c:pt>
                <c:pt idx="3092">
                  <c:v>30877</c:v>
                </c:pt>
                <c:pt idx="3093">
                  <c:v>30878</c:v>
                </c:pt>
                <c:pt idx="3094">
                  <c:v>30879</c:v>
                </c:pt>
                <c:pt idx="3095">
                  <c:v>30880</c:v>
                </c:pt>
                <c:pt idx="3096">
                  <c:v>30881</c:v>
                </c:pt>
                <c:pt idx="3097">
                  <c:v>30882</c:v>
                </c:pt>
                <c:pt idx="3098">
                  <c:v>30883</c:v>
                </c:pt>
                <c:pt idx="3099">
                  <c:v>30884</c:v>
                </c:pt>
                <c:pt idx="3100">
                  <c:v>30885</c:v>
                </c:pt>
                <c:pt idx="3101">
                  <c:v>30886</c:v>
                </c:pt>
                <c:pt idx="3102">
                  <c:v>30887</c:v>
                </c:pt>
                <c:pt idx="3103">
                  <c:v>30888</c:v>
                </c:pt>
                <c:pt idx="3104">
                  <c:v>30889</c:v>
                </c:pt>
                <c:pt idx="3105">
                  <c:v>30890</c:v>
                </c:pt>
                <c:pt idx="3106">
                  <c:v>30891</c:v>
                </c:pt>
                <c:pt idx="3107">
                  <c:v>30892</c:v>
                </c:pt>
                <c:pt idx="3108">
                  <c:v>30893</c:v>
                </c:pt>
                <c:pt idx="3109">
                  <c:v>30894</c:v>
                </c:pt>
                <c:pt idx="3110">
                  <c:v>30895</c:v>
                </c:pt>
                <c:pt idx="3111">
                  <c:v>30896</c:v>
                </c:pt>
                <c:pt idx="3112">
                  <c:v>30897</c:v>
                </c:pt>
                <c:pt idx="3113">
                  <c:v>30898</c:v>
                </c:pt>
                <c:pt idx="3114">
                  <c:v>30899</c:v>
                </c:pt>
                <c:pt idx="3115">
                  <c:v>30900</c:v>
                </c:pt>
                <c:pt idx="3116">
                  <c:v>30901</c:v>
                </c:pt>
                <c:pt idx="3117">
                  <c:v>30902</c:v>
                </c:pt>
                <c:pt idx="3118">
                  <c:v>30903</c:v>
                </c:pt>
                <c:pt idx="3119">
                  <c:v>30904</c:v>
                </c:pt>
                <c:pt idx="3120">
                  <c:v>30905</c:v>
                </c:pt>
                <c:pt idx="3121">
                  <c:v>30906</c:v>
                </c:pt>
                <c:pt idx="3122">
                  <c:v>30907</c:v>
                </c:pt>
                <c:pt idx="3123">
                  <c:v>30908</c:v>
                </c:pt>
                <c:pt idx="3124">
                  <c:v>30909</c:v>
                </c:pt>
                <c:pt idx="3125">
                  <c:v>30910</c:v>
                </c:pt>
                <c:pt idx="3126">
                  <c:v>30911</c:v>
                </c:pt>
                <c:pt idx="3127">
                  <c:v>30912</c:v>
                </c:pt>
                <c:pt idx="3128">
                  <c:v>30913</c:v>
                </c:pt>
                <c:pt idx="3129">
                  <c:v>30914</c:v>
                </c:pt>
                <c:pt idx="3130">
                  <c:v>30915</c:v>
                </c:pt>
                <c:pt idx="3131">
                  <c:v>30916</c:v>
                </c:pt>
                <c:pt idx="3132">
                  <c:v>30917</c:v>
                </c:pt>
                <c:pt idx="3133">
                  <c:v>30918</c:v>
                </c:pt>
                <c:pt idx="3134">
                  <c:v>30919</c:v>
                </c:pt>
                <c:pt idx="3135">
                  <c:v>30920</c:v>
                </c:pt>
                <c:pt idx="3136">
                  <c:v>30921</c:v>
                </c:pt>
                <c:pt idx="3137">
                  <c:v>30922</c:v>
                </c:pt>
                <c:pt idx="3138">
                  <c:v>30923</c:v>
                </c:pt>
                <c:pt idx="3139">
                  <c:v>30924</c:v>
                </c:pt>
                <c:pt idx="3140">
                  <c:v>30925</c:v>
                </c:pt>
                <c:pt idx="3141">
                  <c:v>30926</c:v>
                </c:pt>
                <c:pt idx="3142">
                  <c:v>30927</c:v>
                </c:pt>
                <c:pt idx="3143">
                  <c:v>30928</c:v>
                </c:pt>
                <c:pt idx="3144">
                  <c:v>30929</c:v>
                </c:pt>
                <c:pt idx="3145">
                  <c:v>30930</c:v>
                </c:pt>
                <c:pt idx="3146">
                  <c:v>30931</c:v>
                </c:pt>
                <c:pt idx="3147">
                  <c:v>30932</c:v>
                </c:pt>
                <c:pt idx="3148">
                  <c:v>30933</c:v>
                </c:pt>
                <c:pt idx="3149">
                  <c:v>30934</c:v>
                </c:pt>
                <c:pt idx="3150">
                  <c:v>30935</c:v>
                </c:pt>
                <c:pt idx="3151">
                  <c:v>30936</c:v>
                </c:pt>
                <c:pt idx="3152">
                  <c:v>30937</c:v>
                </c:pt>
                <c:pt idx="3153">
                  <c:v>30938</c:v>
                </c:pt>
                <c:pt idx="3154">
                  <c:v>30939</c:v>
                </c:pt>
                <c:pt idx="3155">
                  <c:v>30940</c:v>
                </c:pt>
                <c:pt idx="3156">
                  <c:v>30941</c:v>
                </c:pt>
                <c:pt idx="3157">
                  <c:v>30942</c:v>
                </c:pt>
                <c:pt idx="3158">
                  <c:v>30943</c:v>
                </c:pt>
                <c:pt idx="3159">
                  <c:v>30944</c:v>
                </c:pt>
                <c:pt idx="3160">
                  <c:v>30945</c:v>
                </c:pt>
                <c:pt idx="3161">
                  <c:v>30946</c:v>
                </c:pt>
                <c:pt idx="3162">
                  <c:v>30947</c:v>
                </c:pt>
                <c:pt idx="3163">
                  <c:v>30948</c:v>
                </c:pt>
                <c:pt idx="3164">
                  <c:v>30949</c:v>
                </c:pt>
                <c:pt idx="3165">
                  <c:v>30950</c:v>
                </c:pt>
                <c:pt idx="3166">
                  <c:v>30951</c:v>
                </c:pt>
                <c:pt idx="3167">
                  <c:v>30952</c:v>
                </c:pt>
                <c:pt idx="3168">
                  <c:v>30953</c:v>
                </c:pt>
                <c:pt idx="3169">
                  <c:v>30954</c:v>
                </c:pt>
                <c:pt idx="3170">
                  <c:v>30955</c:v>
                </c:pt>
                <c:pt idx="3171">
                  <c:v>30956</c:v>
                </c:pt>
                <c:pt idx="3172">
                  <c:v>30957</c:v>
                </c:pt>
                <c:pt idx="3173">
                  <c:v>30958</c:v>
                </c:pt>
                <c:pt idx="3174">
                  <c:v>30959</c:v>
                </c:pt>
                <c:pt idx="3175">
                  <c:v>30960</c:v>
                </c:pt>
                <c:pt idx="3176">
                  <c:v>30961</c:v>
                </c:pt>
                <c:pt idx="3177">
                  <c:v>30962</c:v>
                </c:pt>
                <c:pt idx="3178">
                  <c:v>30963</c:v>
                </c:pt>
                <c:pt idx="3179">
                  <c:v>30964</c:v>
                </c:pt>
                <c:pt idx="3180">
                  <c:v>30965</c:v>
                </c:pt>
                <c:pt idx="3181">
                  <c:v>30966</c:v>
                </c:pt>
                <c:pt idx="3182">
                  <c:v>30967</c:v>
                </c:pt>
                <c:pt idx="3183">
                  <c:v>30968</c:v>
                </c:pt>
                <c:pt idx="3184">
                  <c:v>30969</c:v>
                </c:pt>
                <c:pt idx="3185">
                  <c:v>30970</c:v>
                </c:pt>
                <c:pt idx="3186">
                  <c:v>30971</c:v>
                </c:pt>
                <c:pt idx="3187">
                  <c:v>30972</c:v>
                </c:pt>
                <c:pt idx="3188">
                  <c:v>30973</c:v>
                </c:pt>
                <c:pt idx="3189">
                  <c:v>30974</c:v>
                </c:pt>
                <c:pt idx="3190">
                  <c:v>30975</c:v>
                </c:pt>
                <c:pt idx="3191">
                  <c:v>30976</c:v>
                </c:pt>
                <c:pt idx="3192">
                  <c:v>30977</c:v>
                </c:pt>
                <c:pt idx="3193">
                  <c:v>30978</c:v>
                </c:pt>
                <c:pt idx="3194">
                  <c:v>30979</c:v>
                </c:pt>
                <c:pt idx="3195">
                  <c:v>30980</c:v>
                </c:pt>
                <c:pt idx="3196">
                  <c:v>30981</c:v>
                </c:pt>
                <c:pt idx="3197">
                  <c:v>30982</c:v>
                </c:pt>
                <c:pt idx="3198">
                  <c:v>30983</c:v>
                </c:pt>
                <c:pt idx="3199">
                  <c:v>30984</c:v>
                </c:pt>
                <c:pt idx="3200">
                  <c:v>30985</c:v>
                </c:pt>
                <c:pt idx="3201">
                  <c:v>30986</c:v>
                </c:pt>
                <c:pt idx="3202">
                  <c:v>30987</c:v>
                </c:pt>
                <c:pt idx="3203">
                  <c:v>30988</c:v>
                </c:pt>
                <c:pt idx="3204">
                  <c:v>30989</c:v>
                </c:pt>
                <c:pt idx="3205">
                  <c:v>30990</c:v>
                </c:pt>
                <c:pt idx="3206">
                  <c:v>30991</c:v>
                </c:pt>
                <c:pt idx="3207">
                  <c:v>30992</c:v>
                </c:pt>
                <c:pt idx="3208">
                  <c:v>30993</c:v>
                </c:pt>
                <c:pt idx="3209">
                  <c:v>30994</c:v>
                </c:pt>
                <c:pt idx="3210">
                  <c:v>30995</c:v>
                </c:pt>
                <c:pt idx="3211">
                  <c:v>30996</c:v>
                </c:pt>
                <c:pt idx="3212">
                  <c:v>30997</c:v>
                </c:pt>
                <c:pt idx="3213">
                  <c:v>30998</c:v>
                </c:pt>
                <c:pt idx="3214">
                  <c:v>30999</c:v>
                </c:pt>
                <c:pt idx="3215">
                  <c:v>31000</c:v>
                </c:pt>
                <c:pt idx="3216">
                  <c:v>31001</c:v>
                </c:pt>
                <c:pt idx="3217">
                  <c:v>31002</c:v>
                </c:pt>
                <c:pt idx="3218">
                  <c:v>31003</c:v>
                </c:pt>
                <c:pt idx="3219">
                  <c:v>31004</c:v>
                </c:pt>
                <c:pt idx="3220">
                  <c:v>31005</c:v>
                </c:pt>
                <c:pt idx="3221">
                  <c:v>31006</c:v>
                </c:pt>
                <c:pt idx="3222">
                  <c:v>31007</c:v>
                </c:pt>
                <c:pt idx="3223">
                  <c:v>31008</c:v>
                </c:pt>
                <c:pt idx="3224">
                  <c:v>31009</c:v>
                </c:pt>
                <c:pt idx="3225">
                  <c:v>31010</c:v>
                </c:pt>
                <c:pt idx="3226">
                  <c:v>31011</c:v>
                </c:pt>
                <c:pt idx="3227">
                  <c:v>31012</c:v>
                </c:pt>
                <c:pt idx="3228">
                  <c:v>31013</c:v>
                </c:pt>
                <c:pt idx="3229">
                  <c:v>31014</c:v>
                </c:pt>
                <c:pt idx="3230">
                  <c:v>31015</c:v>
                </c:pt>
                <c:pt idx="3231">
                  <c:v>31016</c:v>
                </c:pt>
                <c:pt idx="3232">
                  <c:v>31017</c:v>
                </c:pt>
                <c:pt idx="3233">
                  <c:v>31018</c:v>
                </c:pt>
                <c:pt idx="3234">
                  <c:v>31019</c:v>
                </c:pt>
                <c:pt idx="3235">
                  <c:v>31020</c:v>
                </c:pt>
                <c:pt idx="3236">
                  <c:v>31021</c:v>
                </c:pt>
                <c:pt idx="3237">
                  <c:v>31022</c:v>
                </c:pt>
                <c:pt idx="3238">
                  <c:v>31023</c:v>
                </c:pt>
                <c:pt idx="3239">
                  <c:v>31024</c:v>
                </c:pt>
                <c:pt idx="3240">
                  <c:v>31025</c:v>
                </c:pt>
                <c:pt idx="3241">
                  <c:v>31026</c:v>
                </c:pt>
                <c:pt idx="3242">
                  <c:v>31027</c:v>
                </c:pt>
                <c:pt idx="3243">
                  <c:v>31028</c:v>
                </c:pt>
                <c:pt idx="3244">
                  <c:v>31029</c:v>
                </c:pt>
                <c:pt idx="3245">
                  <c:v>31030</c:v>
                </c:pt>
                <c:pt idx="3246">
                  <c:v>31031</c:v>
                </c:pt>
                <c:pt idx="3247">
                  <c:v>31032</c:v>
                </c:pt>
                <c:pt idx="3248">
                  <c:v>31033</c:v>
                </c:pt>
                <c:pt idx="3249">
                  <c:v>31034</c:v>
                </c:pt>
                <c:pt idx="3250">
                  <c:v>31035</c:v>
                </c:pt>
                <c:pt idx="3251">
                  <c:v>31036</c:v>
                </c:pt>
                <c:pt idx="3252">
                  <c:v>31037</c:v>
                </c:pt>
                <c:pt idx="3253">
                  <c:v>31038</c:v>
                </c:pt>
                <c:pt idx="3254">
                  <c:v>31039</c:v>
                </c:pt>
                <c:pt idx="3255">
                  <c:v>31040</c:v>
                </c:pt>
                <c:pt idx="3256">
                  <c:v>31041</c:v>
                </c:pt>
                <c:pt idx="3257">
                  <c:v>31042</c:v>
                </c:pt>
                <c:pt idx="3258">
                  <c:v>31043</c:v>
                </c:pt>
                <c:pt idx="3259">
                  <c:v>31044</c:v>
                </c:pt>
                <c:pt idx="3260">
                  <c:v>31045</c:v>
                </c:pt>
                <c:pt idx="3261">
                  <c:v>31046</c:v>
                </c:pt>
                <c:pt idx="3262">
                  <c:v>31047</c:v>
                </c:pt>
                <c:pt idx="3263">
                  <c:v>31048</c:v>
                </c:pt>
                <c:pt idx="3264">
                  <c:v>31049</c:v>
                </c:pt>
                <c:pt idx="3265">
                  <c:v>31050</c:v>
                </c:pt>
                <c:pt idx="3266">
                  <c:v>31051</c:v>
                </c:pt>
                <c:pt idx="3267">
                  <c:v>31052</c:v>
                </c:pt>
                <c:pt idx="3268">
                  <c:v>31053</c:v>
                </c:pt>
                <c:pt idx="3269">
                  <c:v>31054</c:v>
                </c:pt>
                <c:pt idx="3270">
                  <c:v>31055</c:v>
                </c:pt>
                <c:pt idx="3271">
                  <c:v>31056</c:v>
                </c:pt>
                <c:pt idx="3272">
                  <c:v>31057</c:v>
                </c:pt>
                <c:pt idx="3273">
                  <c:v>31058</c:v>
                </c:pt>
                <c:pt idx="3274">
                  <c:v>31059</c:v>
                </c:pt>
                <c:pt idx="3275">
                  <c:v>31060</c:v>
                </c:pt>
                <c:pt idx="3276">
                  <c:v>31061</c:v>
                </c:pt>
                <c:pt idx="3277">
                  <c:v>31062</c:v>
                </c:pt>
                <c:pt idx="3278">
                  <c:v>31063</c:v>
                </c:pt>
                <c:pt idx="3279">
                  <c:v>31064</c:v>
                </c:pt>
                <c:pt idx="3280">
                  <c:v>31065</c:v>
                </c:pt>
                <c:pt idx="3281">
                  <c:v>31066</c:v>
                </c:pt>
                <c:pt idx="3282">
                  <c:v>31067</c:v>
                </c:pt>
                <c:pt idx="3283">
                  <c:v>31068</c:v>
                </c:pt>
                <c:pt idx="3284">
                  <c:v>31069</c:v>
                </c:pt>
                <c:pt idx="3285">
                  <c:v>31070</c:v>
                </c:pt>
                <c:pt idx="3286">
                  <c:v>31071</c:v>
                </c:pt>
                <c:pt idx="3287">
                  <c:v>31072</c:v>
                </c:pt>
                <c:pt idx="3288">
                  <c:v>31073</c:v>
                </c:pt>
                <c:pt idx="3289">
                  <c:v>31074</c:v>
                </c:pt>
                <c:pt idx="3290">
                  <c:v>31075</c:v>
                </c:pt>
                <c:pt idx="3291">
                  <c:v>31076</c:v>
                </c:pt>
                <c:pt idx="3292">
                  <c:v>31077</c:v>
                </c:pt>
                <c:pt idx="3293">
                  <c:v>31078</c:v>
                </c:pt>
                <c:pt idx="3294">
                  <c:v>31079</c:v>
                </c:pt>
                <c:pt idx="3295">
                  <c:v>31080</c:v>
                </c:pt>
                <c:pt idx="3296">
                  <c:v>31081</c:v>
                </c:pt>
                <c:pt idx="3297">
                  <c:v>31082</c:v>
                </c:pt>
                <c:pt idx="3298">
                  <c:v>31083</c:v>
                </c:pt>
                <c:pt idx="3299">
                  <c:v>31084</c:v>
                </c:pt>
                <c:pt idx="3300">
                  <c:v>31085</c:v>
                </c:pt>
                <c:pt idx="3301">
                  <c:v>31086</c:v>
                </c:pt>
                <c:pt idx="3302">
                  <c:v>31087</c:v>
                </c:pt>
                <c:pt idx="3303">
                  <c:v>31088</c:v>
                </c:pt>
                <c:pt idx="3304">
                  <c:v>31089</c:v>
                </c:pt>
                <c:pt idx="3305">
                  <c:v>31090</c:v>
                </c:pt>
                <c:pt idx="3306">
                  <c:v>31091</c:v>
                </c:pt>
                <c:pt idx="3307">
                  <c:v>31092</c:v>
                </c:pt>
                <c:pt idx="3308">
                  <c:v>31093</c:v>
                </c:pt>
                <c:pt idx="3309">
                  <c:v>31094</c:v>
                </c:pt>
                <c:pt idx="3310">
                  <c:v>31095</c:v>
                </c:pt>
                <c:pt idx="3311">
                  <c:v>31096</c:v>
                </c:pt>
                <c:pt idx="3312">
                  <c:v>31097</c:v>
                </c:pt>
                <c:pt idx="3313">
                  <c:v>31098</c:v>
                </c:pt>
                <c:pt idx="3314">
                  <c:v>31099</c:v>
                </c:pt>
                <c:pt idx="3315">
                  <c:v>31100</c:v>
                </c:pt>
                <c:pt idx="3316">
                  <c:v>31101</c:v>
                </c:pt>
                <c:pt idx="3317">
                  <c:v>31102</c:v>
                </c:pt>
                <c:pt idx="3318">
                  <c:v>31103</c:v>
                </c:pt>
                <c:pt idx="3319">
                  <c:v>31104</c:v>
                </c:pt>
                <c:pt idx="3320">
                  <c:v>31105</c:v>
                </c:pt>
                <c:pt idx="3321">
                  <c:v>31106</c:v>
                </c:pt>
                <c:pt idx="3322">
                  <c:v>31107</c:v>
                </c:pt>
                <c:pt idx="3323">
                  <c:v>31108</c:v>
                </c:pt>
                <c:pt idx="3324">
                  <c:v>31109</c:v>
                </c:pt>
                <c:pt idx="3325">
                  <c:v>31110</c:v>
                </c:pt>
                <c:pt idx="3326">
                  <c:v>31111</c:v>
                </c:pt>
                <c:pt idx="3327">
                  <c:v>31112</c:v>
                </c:pt>
                <c:pt idx="3328">
                  <c:v>31113</c:v>
                </c:pt>
                <c:pt idx="3329">
                  <c:v>31114</c:v>
                </c:pt>
                <c:pt idx="3330">
                  <c:v>31115</c:v>
                </c:pt>
                <c:pt idx="3331">
                  <c:v>31116</c:v>
                </c:pt>
                <c:pt idx="3332">
                  <c:v>31117</c:v>
                </c:pt>
                <c:pt idx="3333">
                  <c:v>31118</c:v>
                </c:pt>
                <c:pt idx="3334">
                  <c:v>31119</c:v>
                </c:pt>
                <c:pt idx="3335">
                  <c:v>31120</c:v>
                </c:pt>
                <c:pt idx="3336">
                  <c:v>31121</c:v>
                </c:pt>
                <c:pt idx="3337">
                  <c:v>31122</c:v>
                </c:pt>
                <c:pt idx="3338">
                  <c:v>31123</c:v>
                </c:pt>
                <c:pt idx="3339">
                  <c:v>31124</c:v>
                </c:pt>
                <c:pt idx="3340">
                  <c:v>31125</c:v>
                </c:pt>
                <c:pt idx="3341">
                  <c:v>31126</c:v>
                </c:pt>
                <c:pt idx="3342">
                  <c:v>31127</c:v>
                </c:pt>
                <c:pt idx="3343">
                  <c:v>31128</c:v>
                </c:pt>
                <c:pt idx="3344">
                  <c:v>31129</c:v>
                </c:pt>
                <c:pt idx="3345">
                  <c:v>31130</c:v>
                </c:pt>
                <c:pt idx="3346">
                  <c:v>31131</c:v>
                </c:pt>
                <c:pt idx="3347">
                  <c:v>31132</c:v>
                </c:pt>
                <c:pt idx="3348">
                  <c:v>31133</c:v>
                </c:pt>
                <c:pt idx="3349">
                  <c:v>31134</c:v>
                </c:pt>
                <c:pt idx="3350">
                  <c:v>31135</c:v>
                </c:pt>
                <c:pt idx="3351">
                  <c:v>31136</c:v>
                </c:pt>
                <c:pt idx="3352">
                  <c:v>31137</c:v>
                </c:pt>
                <c:pt idx="3353">
                  <c:v>31138</c:v>
                </c:pt>
                <c:pt idx="3354">
                  <c:v>31139</c:v>
                </c:pt>
                <c:pt idx="3355">
                  <c:v>31140</c:v>
                </c:pt>
                <c:pt idx="3356">
                  <c:v>31141</c:v>
                </c:pt>
                <c:pt idx="3357">
                  <c:v>31142</c:v>
                </c:pt>
                <c:pt idx="3358">
                  <c:v>31143</c:v>
                </c:pt>
                <c:pt idx="3359">
                  <c:v>31144</c:v>
                </c:pt>
                <c:pt idx="3360">
                  <c:v>31145</c:v>
                </c:pt>
                <c:pt idx="3361">
                  <c:v>31146</c:v>
                </c:pt>
                <c:pt idx="3362">
                  <c:v>31147</c:v>
                </c:pt>
                <c:pt idx="3363">
                  <c:v>31148</c:v>
                </c:pt>
                <c:pt idx="3364">
                  <c:v>31149</c:v>
                </c:pt>
                <c:pt idx="3365">
                  <c:v>31150</c:v>
                </c:pt>
                <c:pt idx="3366">
                  <c:v>31151</c:v>
                </c:pt>
                <c:pt idx="3367">
                  <c:v>31152</c:v>
                </c:pt>
                <c:pt idx="3368">
                  <c:v>31153</c:v>
                </c:pt>
                <c:pt idx="3369">
                  <c:v>31154</c:v>
                </c:pt>
                <c:pt idx="3370">
                  <c:v>31155</c:v>
                </c:pt>
                <c:pt idx="3371">
                  <c:v>31156</c:v>
                </c:pt>
                <c:pt idx="3372">
                  <c:v>31157</c:v>
                </c:pt>
                <c:pt idx="3373">
                  <c:v>31158</c:v>
                </c:pt>
                <c:pt idx="3374">
                  <c:v>31159</c:v>
                </c:pt>
                <c:pt idx="3375">
                  <c:v>31160</c:v>
                </c:pt>
                <c:pt idx="3376">
                  <c:v>31161</c:v>
                </c:pt>
                <c:pt idx="3377">
                  <c:v>31162</c:v>
                </c:pt>
                <c:pt idx="3378">
                  <c:v>31163</c:v>
                </c:pt>
                <c:pt idx="3379">
                  <c:v>31164</c:v>
                </c:pt>
                <c:pt idx="3380">
                  <c:v>31165</c:v>
                </c:pt>
                <c:pt idx="3381">
                  <c:v>31166</c:v>
                </c:pt>
                <c:pt idx="3382">
                  <c:v>31167</c:v>
                </c:pt>
                <c:pt idx="3383">
                  <c:v>31168</c:v>
                </c:pt>
                <c:pt idx="3384">
                  <c:v>31169</c:v>
                </c:pt>
                <c:pt idx="3385">
                  <c:v>31170</c:v>
                </c:pt>
                <c:pt idx="3386">
                  <c:v>31171</c:v>
                </c:pt>
                <c:pt idx="3387">
                  <c:v>31172</c:v>
                </c:pt>
                <c:pt idx="3388">
                  <c:v>31173</c:v>
                </c:pt>
                <c:pt idx="3389">
                  <c:v>31174</c:v>
                </c:pt>
                <c:pt idx="3390">
                  <c:v>31175</c:v>
                </c:pt>
                <c:pt idx="3391">
                  <c:v>31176</c:v>
                </c:pt>
                <c:pt idx="3392">
                  <c:v>31177</c:v>
                </c:pt>
                <c:pt idx="3393">
                  <c:v>31178</c:v>
                </c:pt>
                <c:pt idx="3394">
                  <c:v>31179</c:v>
                </c:pt>
                <c:pt idx="3395">
                  <c:v>31180</c:v>
                </c:pt>
                <c:pt idx="3396">
                  <c:v>31181</c:v>
                </c:pt>
                <c:pt idx="3397">
                  <c:v>31182</c:v>
                </c:pt>
                <c:pt idx="3398">
                  <c:v>31183</c:v>
                </c:pt>
                <c:pt idx="3399">
                  <c:v>31184</c:v>
                </c:pt>
                <c:pt idx="3400">
                  <c:v>31185</c:v>
                </c:pt>
                <c:pt idx="3401">
                  <c:v>31186</c:v>
                </c:pt>
                <c:pt idx="3402">
                  <c:v>31187</c:v>
                </c:pt>
                <c:pt idx="3403">
                  <c:v>31188</c:v>
                </c:pt>
                <c:pt idx="3404">
                  <c:v>31189</c:v>
                </c:pt>
                <c:pt idx="3405">
                  <c:v>31190</c:v>
                </c:pt>
                <c:pt idx="3406">
                  <c:v>31191</c:v>
                </c:pt>
                <c:pt idx="3407">
                  <c:v>31192</c:v>
                </c:pt>
                <c:pt idx="3408">
                  <c:v>31193</c:v>
                </c:pt>
                <c:pt idx="3409">
                  <c:v>31194</c:v>
                </c:pt>
                <c:pt idx="3410">
                  <c:v>31195</c:v>
                </c:pt>
                <c:pt idx="3411">
                  <c:v>31196</c:v>
                </c:pt>
                <c:pt idx="3412">
                  <c:v>31197</c:v>
                </c:pt>
                <c:pt idx="3413">
                  <c:v>31198</c:v>
                </c:pt>
                <c:pt idx="3414">
                  <c:v>31199</c:v>
                </c:pt>
                <c:pt idx="3415">
                  <c:v>31200</c:v>
                </c:pt>
                <c:pt idx="3416">
                  <c:v>31201</c:v>
                </c:pt>
                <c:pt idx="3417">
                  <c:v>31202</c:v>
                </c:pt>
                <c:pt idx="3418">
                  <c:v>31203</c:v>
                </c:pt>
                <c:pt idx="3419">
                  <c:v>31204</c:v>
                </c:pt>
                <c:pt idx="3420">
                  <c:v>31205</c:v>
                </c:pt>
                <c:pt idx="3421">
                  <c:v>31206</c:v>
                </c:pt>
                <c:pt idx="3422">
                  <c:v>31207</c:v>
                </c:pt>
                <c:pt idx="3423">
                  <c:v>31208</c:v>
                </c:pt>
                <c:pt idx="3424">
                  <c:v>31209</c:v>
                </c:pt>
                <c:pt idx="3425">
                  <c:v>31210</c:v>
                </c:pt>
                <c:pt idx="3426">
                  <c:v>31211</c:v>
                </c:pt>
                <c:pt idx="3427">
                  <c:v>31212</c:v>
                </c:pt>
                <c:pt idx="3428">
                  <c:v>31213</c:v>
                </c:pt>
                <c:pt idx="3429">
                  <c:v>31214</c:v>
                </c:pt>
                <c:pt idx="3430">
                  <c:v>31215</c:v>
                </c:pt>
                <c:pt idx="3431">
                  <c:v>31216</c:v>
                </c:pt>
                <c:pt idx="3432">
                  <c:v>31217</c:v>
                </c:pt>
                <c:pt idx="3433">
                  <c:v>31218</c:v>
                </c:pt>
                <c:pt idx="3434">
                  <c:v>31219</c:v>
                </c:pt>
                <c:pt idx="3435">
                  <c:v>31220</c:v>
                </c:pt>
                <c:pt idx="3436">
                  <c:v>31221</c:v>
                </c:pt>
                <c:pt idx="3437">
                  <c:v>31222</c:v>
                </c:pt>
                <c:pt idx="3438">
                  <c:v>31223</c:v>
                </c:pt>
                <c:pt idx="3439">
                  <c:v>31224</c:v>
                </c:pt>
                <c:pt idx="3440">
                  <c:v>31225</c:v>
                </c:pt>
                <c:pt idx="3441">
                  <c:v>31226</c:v>
                </c:pt>
                <c:pt idx="3442">
                  <c:v>31227</c:v>
                </c:pt>
                <c:pt idx="3443">
                  <c:v>31228</c:v>
                </c:pt>
                <c:pt idx="3444">
                  <c:v>31229</c:v>
                </c:pt>
                <c:pt idx="3445">
                  <c:v>31230</c:v>
                </c:pt>
                <c:pt idx="3446">
                  <c:v>31231</c:v>
                </c:pt>
                <c:pt idx="3447">
                  <c:v>31232</c:v>
                </c:pt>
                <c:pt idx="3448">
                  <c:v>31233</c:v>
                </c:pt>
                <c:pt idx="3449">
                  <c:v>31234</c:v>
                </c:pt>
                <c:pt idx="3450">
                  <c:v>31235</c:v>
                </c:pt>
                <c:pt idx="3451">
                  <c:v>31236</c:v>
                </c:pt>
                <c:pt idx="3452">
                  <c:v>31237</c:v>
                </c:pt>
                <c:pt idx="3453">
                  <c:v>31238</c:v>
                </c:pt>
                <c:pt idx="3454">
                  <c:v>31239</c:v>
                </c:pt>
                <c:pt idx="3455">
                  <c:v>31240</c:v>
                </c:pt>
                <c:pt idx="3456">
                  <c:v>31241</c:v>
                </c:pt>
                <c:pt idx="3457">
                  <c:v>31242</c:v>
                </c:pt>
                <c:pt idx="3458">
                  <c:v>31243</c:v>
                </c:pt>
                <c:pt idx="3459">
                  <c:v>31244</c:v>
                </c:pt>
                <c:pt idx="3460">
                  <c:v>31245</c:v>
                </c:pt>
                <c:pt idx="3461">
                  <c:v>31246</c:v>
                </c:pt>
                <c:pt idx="3462">
                  <c:v>31247</c:v>
                </c:pt>
                <c:pt idx="3463">
                  <c:v>31248</c:v>
                </c:pt>
                <c:pt idx="3464">
                  <c:v>31249</c:v>
                </c:pt>
                <c:pt idx="3465">
                  <c:v>31250</c:v>
                </c:pt>
                <c:pt idx="3466">
                  <c:v>31251</c:v>
                </c:pt>
                <c:pt idx="3467">
                  <c:v>31252</c:v>
                </c:pt>
                <c:pt idx="3468">
                  <c:v>31253</c:v>
                </c:pt>
                <c:pt idx="3469">
                  <c:v>31254</c:v>
                </c:pt>
                <c:pt idx="3470">
                  <c:v>31255</c:v>
                </c:pt>
                <c:pt idx="3471">
                  <c:v>31256</c:v>
                </c:pt>
                <c:pt idx="3472">
                  <c:v>31257</c:v>
                </c:pt>
                <c:pt idx="3473">
                  <c:v>31258</c:v>
                </c:pt>
                <c:pt idx="3474">
                  <c:v>31259</c:v>
                </c:pt>
                <c:pt idx="3475">
                  <c:v>31260</c:v>
                </c:pt>
                <c:pt idx="3476">
                  <c:v>31261</c:v>
                </c:pt>
                <c:pt idx="3477">
                  <c:v>31262</c:v>
                </c:pt>
                <c:pt idx="3478">
                  <c:v>31263</c:v>
                </c:pt>
                <c:pt idx="3479">
                  <c:v>31264</c:v>
                </c:pt>
                <c:pt idx="3480">
                  <c:v>31265</c:v>
                </c:pt>
                <c:pt idx="3481">
                  <c:v>31266</c:v>
                </c:pt>
                <c:pt idx="3482">
                  <c:v>31267</c:v>
                </c:pt>
                <c:pt idx="3483">
                  <c:v>31268</c:v>
                </c:pt>
                <c:pt idx="3484">
                  <c:v>31269</c:v>
                </c:pt>
                <c:pt idx="3485">
                  <c:v>31270</c:v>
                </c:pt>
                <c:pt idx="3486">
                  <c:v>31271</c:v>
                </c:pt>
                <c:pt idx="3487">
                  <c:v>31272</c:v>
                </c:pt>
                <c:pt idx="3488">
                  <c:v>31273</c:v>
                </c:pt>
                <c:pt idx="3489">
                  <c:v>31274</c:v>
                </c:pt>
                <c:pt idx="3490">
                  <c:v>31275</c:v>
                </c:pt>
                <c:pt idx="3491">
                  <c:v>31276</c:v>
                </c:pt>
                <c:pt idx="3492">
                  <c:v>31277</c:v>
                </c:pt>
                <c:pt idx="3493">
                  <c:v>31278</c:v>
                </c:pt>
                <c:pt idx="3494">
                  <c:v>31279</c:v>
                </c:pt>
                <c:pt idx="3495">
                  <c:v>31280</c:v>
                </c:pt>
                <c:pt idx="3496">
                  <c:v>31281</c:v>
                </c:pt>
                <c:pt idx="3497">
                  <c:v>31282</c:v>
                </c:pt>
                <c:pt idx="3498">
                  <c:v>31283</c:v>
                </c:pt>
                <c:pt idx="3499">
                  <c:v>31284</c:v>
                </c:pt>
                <c:pt idx="3500">
                  <c:v>31285</c:v>
                </c:pt>
                <c:pt idx="3501">
                  <c:v>31286</c:v>
                </c:pt>
                <c:pt idx="3502">
                  <c:v>31287</c:v>
                </c:pt>
                <c:pt idx="3503">
                  <c:v>31288</c:v>
                </c:pt>
                <c:pt idx="3504">
                  <c:v>31289</c:v>
                </c:pt>
                <c:pt idx="3505">
                  <c:v>31290</c:v>
                </c:pt>
                <c:pt idx="3506">
                  <c:v>31291</c:v>
                </c:pt>
                <c:pt idx="3507">
                  <c:v>31292</c:v>
                </c:pt>
                <c:pt idx="3508">
                  <c:v>31293</c:v>
                </c:pt>
                <c:pt idx="3509">
                  <c:v>31369</c:v>
                </c:pt>
                <c:pt idx="3510">
                  <c:v>31370</c:v>
                </c:pt>
                <c:pt idx="3511">
                  <c:v>31371</c:v>
                </c:pt>
                <c:pt idx="3512">
                  <c:v>31372</c:v>
                </c:pt>
                <c:pt idx="3513">
                  <c:v>31373</c:v>
                </c:pt>
                <c:pt idx="3514">
                  <c:v>31374</c:v>
                </c:pt>
                <c:pt idx="3515">
                  <c:v>31375</c:v>
                </c:pt>
                <c:pt idx="3516">
                  <c:v>31376</c:v>
                </c:pt>
                <c:pt idx="3517">
                  <c:v>31377</c:v>
                </c:pt>
                <c:pt idx="3518">
                  <c:v>31378</c:v>
                </c:pt>
                <c:pt idx="3519">
                  <c:v>31379</c:v>
                </c:pt>
                <c:pt idx="3520">
                  <c:v>31380</c:v>
                </c:pt>
                <c:pt idx="3521">
                  <c:v>31381</c:v>
                </c:pt>
                <c:pt idx="3522">
                  <c:v>31382</c:v>
                </c:pt>
                <c:pt idx="3523">
                  <c:v>31383</c:v>
                </c:pt>
                <c:pt idx="3524">
                  <c:v>31384</c:v>
                </c:pt>
                <c:pt idx="3525">
                  <c:v>31385</c:v>
                </c:pt>
                <c:pt idx="3526">
                  <c:v>31386</c:v>
                </c:pt>
                <c:pt idx="3527">
                  <c:v>31387</c:v>
                </c:pt>
                <c:pt idx="3528">
                  <c:v>31388</c:v>
                </c:pt>
                <c:pt idx="3529">
                  <c:v>31389</c:v>
                </c:pt>
                <c:pt idx="3530">
                  <c:v>31390</c:v>
                </c:pt>
                <c:pt idx="3531">
                  <c:v>31391</c:v>
                </c:pt>
                <c:pt idx="3532">
                  <c:v>31392</c:v>
                </c:pt>
                <c:pt idx="3533">
                  <c:v>31393</c:v>
                </c:pt>
                <c:pt idx="3534">
                  <c:v>31394</c:v>
                </c:pt>
                <c:pt idx="3535">
                  <c:v>31395</c:v>
                </c:pt>
                <c:pt idx="3536">
                  <c:v>31396</c:v>
                </c:pt>
                <c:pt idx="3537">
                  <c:v>31397</c:v>
                </c:pt>
                <c:pt idx="3538">
                  <c:v>31398</c:v>
                </c:pt>
                <c:pt idx="3539">
                  <c:v>31399</c:v>
                </c:pt>
                <c:pt idx="3540">
                  <c:v>31400</c:v>
                </c:pt>
                <c:pt idx="3541">
                  <c:v>31401</c:v>
                </c:pt>
                <c:pt idx="3542">
                  <c:v>31402</c:v>
                </c:pt>
                <c:pt idx="3543">
                  <c:v>31403</c:v>
                </c:pt>
                <c:pt idx="3544">
                  <c:v>31404</c:v>
                </c:pt>
                <c:pt idx="3545">
                  <c:v>31405</c:v>
                </c:pt>
                <c:pt idx="3546">
                  <c:v>31406</c:v>
                </c:pt>
                <c:pt idx="3547">
                  <c:v>31407</c:v>
                </c:pt>
                <c:pt idx="3548">
                  <c:v>31408</c:v>
                </c:pt>
                <c:pt idx="3549">
                  <c:v>31409</c:v>
                </c:pt>
                <c:pt idx="3550">
                  <c:v>31410</c:v>
                </c:pt>
                <c:pt idx="3551">
                  <c:v>31411</c:v>
                </c:pt>
                <c:pt idx="3552">
                  <c:v>31412</c:v>
                </c:pt>
                <c:pt idx="3553">
                  <c:v>31413</c:v>
                </c:pt>
                <c:pt idx="3554">
                  <c:v>31414</c:v>
                </c:pt>
                <c:pt idx="3555">
                  <c:v>31415</c:v>
                </c:pt>
                <c:pt idx="3556">
                  <c:v>31416</c:v>
                </c:pt>
                <c:pt idx="3557">
                  <c:v>31417</c:v>
                </c:pt>
                <c:pt idx="3558">
                  <c:v>31418</c:v>
                </c:pt>
                <c:pt idx="3559">
                  <c:v>31419</c:v>
                </c:pt>
                <c:pt idx="3560">
                  <c:v>31420</c:v>
                </c:pt>
                <c:pt idx="3561">
                  <c:v>31421</c:v>
                </c:pt>
                <c:pt idx="3562">
                  <c:v>31422</c:v>
                </c:pt>
                <c:pt idx="3563">
                  <c:v>31423</c:v>
                </c:pt>
                <c:pt idx="3564">
                  <c:v>31424</c:v>
                </c:pt>
                <c:pt idx="3565">
                  <c:v>31425</c:v>
                </c:pt>
                <c:pt idx="3566">
                  <c:v>31426</c:v>
                </c:pt>
                <c:pt idx="3567">
                  <c:v>31427</c:v>
                </c:pt>
                <c:pt idx="3568">
                  <c:v>31428</c:v>
                </c:pt>
                <c:pt idx="3569">
                  <c:v>31429</c:v>
                </c:pt>
                <c:pt idx="3570">
                  <c:v>31430</c:v>
                </c:pt>
                <c:pt idx="3571">
                  <c:v>31431</c:v>
                </c:pt>
                <c:pt idx="3572">
                  <c:v>31432</c:v>
                </c:pt>
                <c:pt idx="3573">
                  <c:v>31433</c:v>
                </c:pt>
                <c:pt idx="3574">
                  <c:v>31434</c:v>
                </c:pt>
                <c:pt idx="3575">
                  <c:v>31435</c:v>
                </c:pt>
                <c:pt idx="3576">
                  <c:v>31436</c:v>
                </c:pt>
                <c:pt idx="3577">
                  <c:v>31437</c:v>
                </c:pt>
                <c:pt idx="3578">
                  <c:v>31438</c:v>
                </c:pt>
                <c:pt idx="3579">
                  <c:v>31439</c:v>
                </c:pt>
                <c:pt idx="3580">
                  <c:v>31440</c:v>
                </c:pt>
                <c:pt idx="3581">
                  <c:v>31441</c:v>
                </c:pt>
                <c:pt idx="3582">
                  <c:v>31442</c:v>
                </c:pt>
                <c:pt idx="3583">
                  <c:v>31443</c:v>
                </c:pt>
                <c:pt idx="3584">
                  <c:v>31444</c:v>
                </c:pt>
                <c:pt idx="3585">
                  <c:v>31445</c:v>
                </c:pt>
                <c:pt idx="3586">
                  <c:v>31446</c:v>
                </c:pt>
                <c:pt idx="3587">
                  <c:v>31447</c:v>
                </c:pt>
                <c:pt idx="3588">
                  <c:v>31448</c:v>
                </c:pt>
                <c:pt idx="3589">
                  <c:v>31449</c:v>
                </c:pt>
                <c:pt idx="3590">
                  <c:v>31450</c:v>
                </c:pt>
                <c:pt idx="3591">
                  <c:v>31451</c:v>
                </c:pt>
                <c:pt idx="3592">
                  <c:v>31452</c:v>
                </c:pt>
                <c:pt idx="3593">
                  <c:v>31453</c:v>
                </c:pt>
                <c:pt idx="3594">
                  <c:v>31454</c:v>
                </c:pt>
                <c:pt idx="3595">
                  <c:v>31455</c:v>
                </c:pt>
                <c:pt idx="3596">
                  <c:v>31456</c:v>
                </c:pt>
                <c:pt idx="3597">
                  <c:v>31457</c:v>
                </c:pt>
                <c:pt idx="3598">
                  <c:v>31458</c:v>
                </c:pt>
                <c:pt idx="3599">
                  <c:v>31459</c:v>
                </c:pt>
                <c:pt idx="3600">
                  <c:v>31460</c:v>
                </c:pt>
                <c:pt idx="3601">
                  <c:v>31461</c:v>
                </c:pt>
                <c:pt idx="3602">
                  <c:v>31462</c:v>
                </c:pt>
                <c:pt idx="3603">
                  <c:v>31463</c:v>
                </c:pt>
                <c:pt idx="3604">
                  <c:v>31464</c:v>
                </c:pt>
                <c:pt idx="3605">
                  <c:v>31465</c:v>
                </c:pt>
                <c:pt idx="3606">
                  <c:v>31466</c:v>
                </c:pt>
                <c:pt idx="3607">
                  <c:v>31467</c:v>
                </c:pt>
                <c:pt idx="3608">
                  <c:v>31468</c:v>
                </c:pt>
                <c:pt idx="3609">
                  <c:v>31469</c:v>
                </c:pt>
                <c:pt idx="3610">
                  <c:v>31470</c:v>
                </c:pt>
                <c:pt idx="3611">
                  <c:v>31471</c:v>
                </c:pt>
                <c:pt idx="3612">
                  <c:v>31472</c:v>
                </c:pt>
                <c:pt idx="3613">
                  <c:v>31473</c:v>
                </c:pt>
                <c:pt idx="3614">
                  <c:v>31474</c:v>
                </c:pt>
                <c:pt idx="3615">
                  <c:v>31475</c:v>
                </c:pt>
                <c:pt idx="3616">
                  <c:v>31476</c:v>
                </c:pt>
                <c:pt idx="3617">
                  <c:v>31477</c:v>
                </c:pt>
                <c:pt idx="3618">
                  <c:v>31478</c:v>
                </c:pt>
                <c:pt idx="3619">
                  <c:v>31479</c:v>
                </c:pt>
                <c:pt idx="3620">
                  <c:v>31542</c:v>
                </c:pt>
                <c:pt idx="3621">
                  <c:v>31543</c:v>
                </c:pt>
                <c:pt idx="3622">
                  <c:v>31544</c:v>
                </c:pt>
                <c:pt idx="3623">
                  <c:v>31545</c:v>
                </c:pt>
                <c:pt idx="3624">
                  <c:v>31546</c:v>
                </c:pt>
                <c:pt idx="3625">
                  <c:v>31547</c:v>
                </c:pt>
                <c:pt idx="3626">
                  <c:v>31548</c:v>
                </c:pt>
                <c:pt idx="3627">
                  <c:v>31549</c:v>
                </c:pt>
                <c:pt idx="3628">
                  <c:v>31550</c:v>
                </c:pt>
                <c:pt idx="3629">
                  <c:v>31551</c:v>
                </c:pt>
                <c:pt idx="3630">
                  <c:v>31552</c:v>
                </c:pt>
                <c:pt idx="3631">
                  <c:v>31553</c:v>
                </c:pt>
                <c:pt idx="3632">
                  <c:v>31554</c:v>
                </c:pt>
                <c:pt idx="3633">
                  <c:v>31555</c:v>
                </c:pt>
                <c:pt idx="3634">
                  <c:v>31556</c:v>
                </c:pt>
                <c:pt idx="3635">
                  <c:v>31557</c:v>
                </c:pt>
                <c:pt idx="3636">
                  <c:v>31558</c:v>
                </c:pt>
                <c:pt idx="3637">
                  <c:v>31559</c:v>
                </c:pt>
                <c:pt idx="3638">
                  <c:v>31560</c:v>
                </c:pt>
                <c:pt idx="3639">
                  <c:v>31561</c:v>
                </c:pt>
                <c:pt idx="3640">
                  <c:v>31562</c:v>
                </c:pt>
                <c:pt idx="3641">
                  <c:v>31563</c:v>
                </c:pt>
                <c:pt idx="3642">
                  <c:v>31564</c:v>
                </c:pt>
                <c:pt idx="3643">
                  <c:v>31565</c:v>
                </c:pt>
                <c:pt idx="3644">
                  <c:v>31566</c:v>
                </c:pt>
                <c:pt idx="3645">
                  <c:v>31567</c:v>
                </c:pt>
                <c:pt idx="3646">
                  <c:v>31568</c:v>
                </c:pt>
                <c:pt idx="3647">
                  <c:v>31569</c:v>
                </c:pt>
                <c:pt idx="3648">
                  <c:v>31570</c:v>
                </c:pt>
                <c:pt idx="3649">
                  <c:v>31571</c:v>
                </c:pt>
                <c:pt idx="3650">
                  <c:v>31572</c:v>
                </c:pt>
                <c:pt idx="3651">
                  <c:v>31573</c:v>
                </c:pt>
                <c:pt idx="3652">
                  <c:v>31574</c:v>
                </c:pt>
                <c:pt idx="3653">
                  <c:v>31575</c:v>
                </c:pt>
                <c:pt idx="3654">
                  <c:v>31576</c:v>
                </c:pt>
                <c:pt idx="3655">
                  <c:v>31577</c:v>
                </c:pt>
                <c:pt idx="3656">
                  <c:v>31578</c:v>
                </c:pt>
                <c:pt idx="3657">
                  <c:v>31579</c:v>
                </c:pt>
                <c:pt idx="3658">
                  <c:v>31580</c:v>
                </c:pt>
                <c:pt idx="3659">
                  <c:v>31581</c:v>
                </c:pt>
                <c:pt idx="3660">
                  <c:v>31582</c:v>
                </c:pt>
                <c:pt idx="3661">
                  <c:v>31583</c:v>
                </c:pt>
                <c:pt idx="3662">
                  <c:v>31584</c:v>
                </c:pt>
                <c:pt idx="3663">
                  <c:v>31585</c:v>
                </c:pt>
                <c:pt idx="3664">
                  <c:v>31586</c:v>
                </c:pt>
                <c:pt idx="3665">
                  <c:v>31587</c:v>
                </c:pt>
                <c:pt idx="3666">
                  <c:v>31588</c:v>
                </c:pt>
                <c:pt idx="3667">
                  <c:v>31589</c:v>
                </c:pt>
                <c:pt idx="3668">
                  <c:v>31590</c:v>
                </c:pt>
                <c:pt idx="3669">
                  <c:v>31591</c:v>
                </c:pt>
                <c:pt idx="3670">
                  <c:v>31592</c:v>
                </c:pt>
                <c:pt idx="3671">
                  <c:v>31593</c:v>
                </c:pt>
                <c:pt idx="3672">
                  <c:v>31594</c:v>
                </c:pt>
                <c:pt idx="3673">
                  <c:v>31595</c:v>
                </c:pt>
                <c:pt idx="3674">
                  <c:v>31596</c:v>
                </c:pt>
                <c:pt idx="3675">
                  <c:v>31597</c:v>
                </c:pt>
                <c:pt idx="3676">
                  <c:v>31598</c:v>
                </c:pt>
                <c:pt idx="3677">
                  <c:v>31599</c:v>
                </c:pt>
                <c:pt idx="3678">
                  <c:v>31600</c:v>
                </c:pt>
                <c:pt idx="3679">
                  <c:v>31601</c:v>
                </c:pt>
                <c:pt idx="3680">
                  <c:v>31602</c:v>
                </c:pt>
                <c:pt idx="3681">
                  <c:v>31603</c:v>
                </c:pt>
                <c:pt idx="3682">
                  <c:v>31604</c:v>
                </c:pt>
                <c:pt idx="3683">
                  <c:v>31605</c:v>
                </c:pt>
                <c:pt idx="3684">
                  <c:v>31606</c:v>
                </c:pt>
                <c:pt idx="3685">
                  <c:v>31607</c:v>
                </c:pt>
                <c:pt idx="3686">
                  <c:v>31608</c:v>
                </c:pt>
                <c:pt idx="3687">
                  <c:v>31609</c:v>
                </c:pt>
                <c:pt idx="3688">
                  <c:v>31610</c:v>
                </c:pt>
                <c:pt idx="3689">
                  <c:v>31611</c:v>
                </c:pt>
                <c:pt idx="3690">
                  <c:v>31612</c:v>
                </c:pt>
                <c:pt idx="3691">
                  <c:v>31613</c:v>
                </c:pt>
                <c:pt idx="3692">
                  <c:v>31614</c:v>
                </c:pt>
                <c:pt idx="3693">
                  <c:v>31615</c:v>
                </c:pt>
                <c:pt idx="3694">
                  <c:v>31616</c:v>
                </c:pt>
                <c:pt idx="3695">
                  <c:v>31617</c:v>
                </c:pt>
                <c:pt idx="3696">
                  <c:v>31618</c:v>
                </c:pt>
                <c:pt idx="3697">
                  <c:v>31619</c:v>
                </c:pt>
                <c:pt idx="3698">
                  <c:v>31620</c:v>
                </c:pt>
                <c:pt idx="3699">
                  <c:v>31621</c:v>
                </c:pt>
                <c:pt idx="3700">
                  <c:v>31622</c:v>
                </c:pt>
                <c:pt idx="3701">
                  <c:v>31623</c:v>
                </c:pt>
                <c:pt idx="3702">
                  <c:v>31624</c:v>
                </c:pt>
                <c:pt idx="3703">
                  <c:v>31625</c:v>
                </c:pt>
                <c:pt idx="3704">
                  <c:v>31626</c:v>
                </c:pt>
                <c:pt idx="3705">
                  <c:v>31627</c:v>
                </c:pt>
                <c:pt idx="3706">
                  <c:v>31628</c:v>
                </c:pt>
                <c:pt idx="3707">
                  <c:v>31629</c:v>
                </c:pt>
                <c:pt idx="3708">
                  <c:v>31630</c:v>
                </c:pt>
                <c:pt idx="3709">
                  <c:v>31631</c:v>
                </c:pt>
                <c:pt idx="3710">
                  <c:v>31632</c:v>
                </c:pt>
                <c:pt idx="3711">
                  <c:v>31633</c:v>
                </c:pt>
                <c:pt idx="3712">
                  <c:v>31634</c:v>
                </c:pt>
                <c:pt idx="3713">
                  <c:v>31635</c:v>
                </c:pt>
                <c:pt idx="3714">
                  <c:v>31636</c:v>
                </c:pt>
                <c:pt idx="3715">
                  <c:v>31637</c:v>
                </c:pt>
                <c:pt idx="3716">
                  <c:v>31638</c:v>
                </c:pt>
                <c:pt idx="3717">
                  <c:v>31639</c:v>
                </c:pt>
                <c:pt idx="3718">
                  <c:v>31640</c:v>
                </c:pt>
                <c:pt idx="3719">
                  <c:v>31641</c:v>
                </c:pt>
                <c:pt idx="3720">
                  <c:v>31642</c:v>
                </c:pt>
                <c:pt idx="3721">
                  <c:v>31643</c:v>
                </c:pt>
                <c:pt idx="3722">
                  <c:v>31644</c:v>
                </c:pt>
                <c:pt idx="3723">
                  <c:v>31645</c:v>
                </c:pt>
                <c:pt idx="3724">
                  <c:v>31646</c:v>
                </c:pt>
                <c:pt idx="3725">
                  <c:v>31647</c:v>
                </c:pt>
                <c:pt idx="3726">
                  <c:v>31648</c:v>
                </c:pt>
                <c:pt idx="3727">
                  <c:v>31649</c:v>
                </c:pt>
                <c:pt idx="3728">
                  <c:v>31650</c:v>
                </c:pt>
                <c:pt idx="3729">
                  <c:v>31651</c:v>
                </c:pt>
                <c:pt idx="3730">
                  <c:v>31652</c:v>
                </c:pt>
                <c:pt idx="3731">
                  <c:v>31653</c:v>
                </c:pt>
                <c:pt idx="3732">
                  <c:v>31654</c:v>
                </c:pt>
                <c:pt idx="3733">
                  <c:v>31655</c:v>
                </c:pt>
                <c:pt idx="3734">
                  <c:v>31656</c:v>
                </c:pt>
                <c:pt idx="3735">
                  <c:v>31657</c:v>
                </c:pt>
                <c:pt idx="3736">
                  <c:v>31658</c:v>
                </c:pt>
                <c:pt idx="3737">
                  <c:v>31659</c:v>
                </c:pt>
                <c:pt idx="3738">
                  <c:v>31660</c:v>
                </c:pt>
                <c:pt idx="3739">
                  <c:v>31661</c:v>
                </c:pt>
                <c:pt idx="3740">
                  <c:v>31662</c:v>
                </c:pt>
                <c:pt idx="3741">
                  <c:v>31663</c:v>
                </c:pt>
                <c:pt idx="3742">
                  <c:v>31664</c:v>
                </c:pt>
                <c:pt idx="3743">
                  <c:v>31665</c:v>
                </c:pt>
                <c:pt idx="3744">
                  <c:v>31666</c:v>
                </c:pt>
                <c:pt idx="3745">
                  <c:v>31667</c:v>
                </c:pt>
                <c:pt idx="3746">
                  <c:v>31668</c:v>
                </c:pt>
                <c:pt idx="3747">
                  <c:v>31669</c:v>
                </c:pt>
                <c:pt idx="3748">
                  <c:v>31670</c:v>
                </c:pt>
                <c:pt idx="3749">
                  <c:v>31671</c:v>
                </c:pt>
                <c:pt idx="3750">
                  <c:v>31672</c:v>
                </c:pt>
                <c:pt idx="3751">
                  <c:v>31673</c:v>
                </c:pt>
                <c:pt idx="3752">
                  <c:v>31674</c:v>
                </c:pt>
                <c:pt idx="3753">
                  <c:v>31675</c:v>
                </c:pt>
                <c:pt idx="3754">
                  <c:v>31676</c:v>
                </c:pt>
                <c:pt idx="3755">
                  <c:v>31677</c:v>
                </c:pt>
                <c:pt idx="3756">
                  <c:v>31678</c:v>
                </c:pt>
                <c:pt idx="3757">
                  <c:v>31679</c:v>
                </c:pt>
                <c:pt idx="3758">
                  <c:v>31680</c:v>
                </c:pt>
                <c:pt idx="3759">
                  <c:v>31681</c:v>
                </c:pt>
                <c:pt idx="3760">
                  <c:v>31682</c:v>
                </c:pt>
                <c:pt idx="3761">
                  <c:v>31683</c:v>
                </c:pt>
                <c:pt idx="3762">
                  <c:v>31684</c:v>
                </c:pt>
                <c:pt idx="3763">
                  <c:v>31685</c:v>
                </c:pt>
                <c:pt idx="3764">
                  <c:v>31686</c:v>
                </c:pt>
                <c:pt idx="3765">
                  <c:v>31687</c:v>
                </c:pt>
                <c:pt idx="3766">
                  <c:v>31688</c:v>
                </c:pt>
                <c:pt idx="3767">
                  <c:v>31689</c:v>
                </c:pt>
                <c:pt idx="3768">
                  <c:v>31690</c:v>
                </c:pt>
                <c:pt idx="3769">
                  <c:v>31691</c:v>
                </c:pt>
                <c:pt idx="3770">
                  <c:v>31692</c:v>
                </c:pt>
                <c:pt idx="3771">
                  <c:v>31693</c:v>
                </c:pt>
                <c:pt idx="3772">
                  <c:v>31694</c:v>
                </c:pt>
                <c:pt idx="3773">
                  <c:v>31695</c:v>
                </c:pt>
                <c:pt idx="3774">
                  <c:v>31696</c:v>
                </c:pt>
                <c:pt idx="3775">
                  <c:v>31697</c:v>
                </c:pt>
                <c:pt idx="3776">
                  <c:v>31698</c:v>
                </c:pt>
                <c:pt idx="3777">
                  <c:v>31699</c:v>
                </c:pt>
                <c:pt idx="3778">
                  <c:v>31700</c:v>
                </c:pt>
                <c:pt idx="3779">
                  <c:v>31701</c:v>
                </c:pt>
                <c:pt idx="3780">
                  <c:v>31702</c:v>
                </c:pt>
                <c:pt idx="3781">
                  <c:v>31703</c:v>
                </c:pt>
                <c:pt idx="3782">
                  <c:v>31704</c:v>
                </c:pt>
                <c:pt idx="3783">
                  <c:v>31705</c:v>
                </c:pt>
                <c:pt idx="3784">
                  <c:v>31706</c:v>
                </c:pt>
                <c:pt idx="3785">
                  <c:v>31707</c:v>
                </c:pt>
                <c:pt idx="3786">
                  <c:v>31708</c:v>
                </c:pt>
                <c:pt idx="3787">
                  <c:v>31709</c:v>
                </c:pt>
                <c:pt idx="3788">
                  <c:v>31710</c:v>
                </c:pt>
                <c:pt idx="3789">
                  <c:v>31711</c:v>
                </c:pt>
                <c:pt idx="3790">
                  <c:v>31712</c:v>
                </c:pt>
                <c:pt idx="3791">
                  <c:v>31713</c:v>
                </c:pt>
                <c:pt idx="3792">
                  <c:v>31714</c:v>
                </c:pt>
                <c:pt idx="3793">
                  <c:v>31715</c:v>
                </c:pt>
                <c:pt idx="3794">
                  <c:v>31716</c:v>
                </c:pt>
                <c:pt idx="3795">
                  <c:v>31717</c:v>
                </c:pt>
                <c:pt idx="3796">
                  <c:v>31718</c:v>
                </c:pt>
                <c:pt idx="3797">
                  <c:v>31719</c:v>
                </c:pt>
                <c:pt idx="3798">
                  <c:v>31720</c:v>
                </c:pt>
                <c:pt idx="3799">
                  <c:v>31721</c:v>
                </c:pt>
                <c:pt idx="3800">
                  <c:v>31722</c:v>
                </c:pt>
                <c:pt idx="3801">
                  <c:v>31723</c:v>
                </c:pt>
                <c:pt idx="3802">
                  <c:v>31724</c:v>
                </c:pt>
                <c:pt idx="3803">
                  <c:v>31725</c:v>
                </c:pt>
                <c:pt idx="3804">
                  <c:v>31726</c:v>
                </c:pt>
                <c:pt idx="3805">
                  <c:v>31727</c:v>
                </c:pt>
                <c:pt idx="3806">
                  <c:v>31728</c:v>
                </c:pt>
                <c:pt idx="3807">
                  <c:v>31729</c:v>
                </c:pt>
                <c:pt idx="3808">
                  <c:v>31730</c:v>
                </c:pt>
                <c:pt idx="3809">
                  <c:v>31731</c:v>
                </c:pt>
                <c:pt idx="3810">
                  <c:v>31732</c:v>
                </c:pt>
                <c:pt idx="3811">
                  <c:v>31733</c:v>
                </c:pt>
                <c:pt idx="3812">
                  <c:v>31734</c:v>
                </c:pt>
                <c:pt idx="3813">
                  <c:v>31735</c:v>
                </c:pt>
                <c:pt idx="3814">
                  <c:v>31736</c:v>
                </c:pt>
                <c:pt idx="3815">
                  <c:v>31737</c:v>
                </c:pt>
                <c:pt idx="3816">
                  <c:v>31738</c:v>
                </c:pt>
                <c:pt idx="3817">
                  <c:v>31739</c:v>
                </c:pt>
                <c:pt idx="3818">
                  <c:v>31740</c:v>
                </c:pt>
                <c:pt idx="3819">
                  <c:v>31741</c:v>
                </c:pt>
                <c:pt idx="3820">
                  <c:v>31742</c:v>
                </c:pt>
                <c:pt idx="3821">
                  <c:v>31743</c:v>
                </c:pt>
                <c:pt idx="3822">
                  <c:v>31744</c:v>
                </c:pt>
                <c:pt idx="3823">
                  <c:v>31745</c:v>
                </c:pt>
                <c:pt idx="3824">
                  <c:v>31746</c:v>
                </c:pt>
                <c:pt idx="3825">
                  <c:v>31747</c:v>
                </c:pt>
                <c:pt idx="3826">
                  <c:v>31748</c:v>
                </c:pt>
                <c:pt idx="3827">
                  <c:v>31749</c:v>
                </c:pt>
                <c:pt idx="3828">
                  <c:v>31750</c:v>
                </c:pt>
                <c:pt idx="3829">
                  <c:v>31751</c:v>
                </c:pt>
                <c:pt idx="3830">
                  <c:v>31752</c:v>
                </c:pt>
                <c:pt idx="3831">
                  <c:v>31753</c:v>
                </c:pt>
                <c:pt idx="3832">
                  <c:v>31754</c:v>
                </c:pt>
                <c:pt idx="3833">
                  <c:v>31755</c:v>
                </c:pt>
                <c:pt idx="3834">
                  <c:v>31756</c:v>
                </c:pt>
                <c:pt idx="3835">
                  <c:v>31757</c:v>
                </c:pt>
                <c:pt idx="3836">
                  <c:v>31758</c:v>
                </c:pt>
                <c:pt idx="3837">
                  <c:v>31759</c:v>
                </c:pt>
                <c:pt idx="3838">
                  <c:v>31760</c:v>
                </c:pt>
                <c:pt idx="3839">
                  <c:v>31761</c:v>
                </c:pt>
                <c:pt idx="3840">
                  <c:v>31762</c:v>
                </c:pt>
                <c:pt idx="3841">
                  <c:v>31763</c:v>
                </c:pt>
                <c:pt idx="3842">
                  <c:v>31764</c:v>
                </c:pt>
                <c:pt idx="3843">
                  <c:v>31765</c:v>
                </c:pt>
                <c:pt idx="3844">
                  <c:v>31766</c:v>
                </c:pt>
                <c:pt idx="3845">
                  <c:v>31767</c:v>
                </c:pt>
                <c:pt idx="3846">
                  <c:v>31768</c:v>
                </c:pt>
                <c:pt idx="3847">
                  <c:v>31769</c:v>
                </c:pt>
                <c:pt idx="3848">
                  <c:v>31770</c:v>
                </c:pt>
                <c:pt idx="3849">
                  <c:v>31771</c:v>
                </c:pt>
                <c:pt idx="3850">
                  <c:v>31772</c:v>
                </c:pt>
                <c:pt idx="3851">
                  <c:v>31773</c:v>
                </c:pt>
                <c:pt idx="3852">
                  <c:v>31774</c:v>
                </c:pt>
                <c:pt idx="3853">
                  <c:v>31775</c:v>
                </c:pt>
                <c:pt idx="3854">
                  <c:v>31776</c:v>
                </c:pt>
                <c:pt idx="3855">
                  <c:v>31777</c:v>
                </c:pt>
                <c:pt idx="3856">
                  <c:v>31778</c:v>
                </c:pt>
                <c:pt idx="3857">
                  <c:v>31779</c:v>
                </c:pt>
                <c:pt idx="3858">
                  <c:v>31780</c:v>
                </c:pt>
                <c:pt idx="3859">
                  <c:v>31781</c:v>
                </c:pt>
                <c:pt idx="3860">
                  <c:v>31782</c:v>
                </c:pt>
                <c:pt idx="3861">
                  <c:v>31783</c:v>
                </c:pt>
                <c:pt idx="3862">
                  <c:v>31784</c:v>
                </c:pt>
                <c:pt idx="3863">
                  <c:v>31785</c:v>
                </c:pt>
                <c:pt idx="3864">
                  <c:v>31786</c:v>
                </c:pt>
                <c:pt idx="3865">
                  <c:v>31787</c:v>
                </c:pt>
                <c:pt idx="3866">
                  <c:v>31788</c:v>
                </c:pt>
                <c:pt idx="3867">
                  <c:v>31789</c:v>
                </c:pt>
                <c:pt idx="3868">
                  <c:v>31790</c:v>
                </c:pt>
                <c:pt idx="3869">
                  <c:v>31791</c:v>
                </c:pt>
                <c:pt idx="3870">
                  <c:v>31792</c:v>
                </c:pt>
                <c:pt idx="3871">
                  <c:v>31793</c:v>
                </c:pt>
                <c:pt idx="3872">
                  <c:v>31794</c:v>
                </c:pt>
                <c:pt idx="3873">
                  <c:v>31795</c:v>
                </c:pt>
                <c:pt idx="3874">
                  <c:v>31796</c:v>
                </c:pt>
                <c:pt idx="3875">
                  <c:v>31797</c:v>
                </c:pt>
                <c:pt idx="3876">
                  <c:v>31798</c:v>
                </c:pt>
                <c:pt idx="3877">
                  <c:v>31799</c:v>
                </c:pt>
                <c:pt idx="3878">
                  <c:v>31800</c:v>
                </c:pt>
                <c:pt idx="3879">
                  <c:v>31801</c:v>
                </c:pt>
                <c:pt idx="3880">
                  <c:v>31802</c:v>
                </c:pt>
                <c:pt idx="3881">
                  <c:v>31803</c:v>
                </c:pt>
                <c:pt idx="3882">
                  <c:v>31804</c:v>
                </c:pt>
                <c:pt idx="3883">
                  <c:v>31805</c:v>
                </c:pt>
                <c:pt idx="3884">
                  <c:v>31806</c:v>
                </c:pt>
                <c:pt idx="3885">
                  <c:v>31807</c:v>
                </c:pt>
                <c:pt idx="3886">
                  <c:v>31808</c:v>
                </c:pt>
                <c:pt idx="3887">
                  <c:v>31809</c:v>
                </c:pt>
                <c:pt idx="3888">
                  <c:v>31810</c:v>
                </c:pt>
                <c:pt idx="3889">
                  <c:v>31811</c:v>
                </c:pt>
                <c:pt idx="3890">
                  <c:v>31812</c:v>
                </c:pt>
                <c:pt idx="3891">
                  <c:v>31813</c:v>
                </c:pt>
                <c:pt idx="3892">
                  <c:v>31814</c:v>
                </c:pt>
                <c:pt idx="3893">
                  <c:v>31815</c:v>
                </c:pt>
                <c:pt idx="3894">
                  <c:v>31816</c:v>
                </c:pt>
                <c:pt idx="3895">
                  <c:v>31817</c:v>
                </c:pt>
                <c:pt idx="3896">
                  <c:v>31818</c:v>
                </c:pt>
                <c:pt idx="3897">
                  <c:v>31819</c:v>
                </c:pt>
                <c:pt idx="3898">
                  <c:v>31820</c:v>
                </c:pt>
                <c:pt idx="3899">
                  <c:v>31821</c:v>
                </c:pt>
                <c:pt idx="3900">
                  <c:v>31822</c:v>
                </c:pt>
                <c:pt idx="3901">
                  <c:v>31823</c:v>
                </c:pt>
                <c:pt idx="3902">
                  <c:v>31824</c:v>
                </c:pt>
                <c:pt idx="3903">
                  <c:v>31825</c:v>
                </c:pt>
                <c:pt idx="3904">
                  <c:v>31826</c:v>
                </c:pt>
                <c:pt idx="3905">
                  <c:v>31827</c:v>
                </c:pt>
                <c:pt idx="3906">
                  <c:v>31828</c:v>
                </c:pt>
                <c:pt idx="3907">
                  <c:v>31829</c:v>
                </c:pt>
                <c:pt idx="3908">
                  <c:v>31830</c:v>
                </c:pt>
                <c:pt idx="3909">
                  <c:v>31831</c:v>
                </c:pt>
                <c:pt idx="3910">
                  <c:v>31832</c:v>
                </c:pt>
                <c:pt idx="3911">
                  <c:v>31833</c:v>
                </c:pt>
                <c:pt idx="3912">
                  <c:v>31834</c:v>
                </c:pt>
                <c:pt idx="3913">
                  <c:v>31835</c:v>
                </c:pt>
                <c:pt idx="3914">
                  <c:v>31836</c:v>
                </c:pt>
                <c:pt idx="3915">
                  <c:v>31837</c:v>
                </c:pt>
                <c:pt idx="3916">
                  <c:v>31838</c:v>
                </c:pt>
                <c:pt idx="3917">
                  <c:v>31839</c:v>
                </c:pt>
                <c:pt idx="3918">
                  <c:v>31840</c:v>
                </c:pt>
                <c:pt idx="3919">
                  <c:v>31841</c:v>
                </c:pt>
                <c:pt idx="3920">
                  <c:v>31842</c:v>
                </c:pt>
                <c:pt idx="3921">
                  <c:v>31843</c:v>
                </c:pt>
                <c:pt idx="3922">
                  <c:v>31844</c:v>
                </c:pt>
                <c:pt idx="3923">
                  <c:v>31845</c:v>
                </c:pt>
                <c:pt idx="3924">
                  <c:v>31846</c:v>
                </c:pt>
                <c:pt idx="3925">
                  <c:v>31847</c:v>
                </c:pt>
                <c:pt idx="3926">
                  <c:v>31848</c:v>
                </c:pt>
                <c:pt idx="3927">
                  <c:v>31849</c:v>
                </c:pt>
                <c:pt idx="3928">
                  <c:v>31850</c:v>
                </c:pt>
                <c:pt idx="3929">
                  <c:v>31851</c:v>
                </c:pt>
                <c:pt idx="3930">
                  <c:v>31852</c:v>
                </c:pt>
                <c:pt idx="3931">
                  <c:v>31853</c:v>
                </c:pt>
                <c:pt idx="3932">
                  <c:v>31854</c:v>
                </c:pt>
                <c:pt idx="3933">
                  <c:v>31855</c:v>
                </c:pt>
                <c:pt idx="3934">
                  <c:v>31856</c:v>
                </c:pt>
                <c:pt idx="3935">
                  <c:v>31857</c:v>
                </c:pt>
                <c:pt idx="3936">
                  <c:v>31858</c:v>
                </c:pt>
                <c:pt idx="3937">
                  <c:v>31859</c:v>
                </c:pt>
                <c:pt idx="3938">
                  <c:v>31860</c:v>
                </c:pt>
                <c:pt idx="3939">
                  <c:v>31861</c:v>
                </c:pt>
                <c:pt idx="3940">
                  <c:v>31862</c:v>
                </c:pt>
                <c:pt idx="3941">
                  <c:v>31863</c:v>
                </c:pt>
                <c:pt idx="3942">
                  <c:v>31864</c:v>
                </c:pt>
                <c:pt idx="3943">
                  <c:v>31865</c:v>
                </c:pt>
                <c:pt idx="3944">
                  <c:v>31866</c:v>
                </c:pt>
                <c:pt idx="3945">
                  <c:v>31867</c:v>
                </c:pt>
                <c:pt idx="3946">
                  <c:v>31868</c:v>
                </c:pt>
                <c:pt idx="3947">
                  <c:v>31869</c:v>
                </c:pt>
                <c:pt idx="3948">
                  <c:v>31870</c:v>
                </c:pt>
                <c:pt idx="3949">
                  <c:v>31871</c:v>
                </c:pt>
                <c:pt idx="3950">
                  <c:v>31872</c:v>
                </c:pt>
                <c:pt idx="3951">
                  <c:v>31873</c:v>
                </c:pt>
                <c:pt idx="3952">
                  <c:v>31874</c:v>
                </c:pt>
                <c:pt idx="3953">
                  <c:v>31875</c:v>
                </c:pt>
                <c:pt idx="3954">
                  <c:v>31876</c:v>
                </c:pt>
                <c:pt idx="3955">
                  <c:v>31877</c:v>
                </c:pt>
                <c:pt idx="3956">
                  <c:v>31878</c:v>
                </c:pt>
                <c:pt idx="3957">
                  <c:v>31879</c:v>
                </c:pt>
                <c:pt idx="3958">
                  <c:v>31880</c:v>
                </c:pt>
                <c:pt idx="3959">
                  <c:v>31881</c:v>
                </c:pt>
                <c:pt idx="3960">
                  <c:v>31882</c:v>
                </c:pt>
                <c:pt idx="3961">
                  <c:v>31883</c:v>
                </c:pt>
                <c:pt idx="3962">
                  <c:v>31884</c:v>
                </c:pt>
                <c:pt idx="3963">
                  <c:v>31885</c:v>
                </c:pt>
                <c:pt idx="3964">
                  <c:v>31886</c:v>
                </c:pt>
                <c:pt idx="3965">
                  <c:v>31887</c:v>
                </c:pt>
                <c:pt idx="3966">
                  <c:v>31888</c:v>
                </c:pt>
                <c:pt idx="3967">
                  <c:v>31889</c:v>
                </c:pt>
                <c:pt idx="3968">
                  <c:v>31890</c:v>
                </c:pt>
                <c:pt idx="3969">
                  <c:v>31891</c:v>
                </c:pt>
                <c:pt idx="3970">
                  <c:v>31892</c:v>
                </c:pt>
                <c:pt idx="3971">
                  <c:v>31893</c:v>
                </c:pt>
                <c:pt idx="3972">
                  <c:v>31894</c:v>
                </c:pt>
                <c:pt idx="3973">
                  <c:v>31895</c:v>
                </c:pt>
                <c:pt idx="3974">
                  <c:v>31896</c:v>
                </c:pt>
                <c:pt idx="3975">
                  <c:v>31897</c:v>
                </c:pt>
                <c:pt idx="3976">
                  <c:v>31898</c:v>
                </c:pt>
                <c:pt idx="3977">
                  <c:v>31899</c:v>
                </c:pt>
                <c:pt idx="3978">
                  <c:v>31900</c:v>
                </c:pt>
                <c:pt idx="3979">
                  <c:v>31901</c:v>
                </c:pt>
                <c:pt idx="3980">
                  <c:v>31902</c:v>
                </c:pt>
                <c:pt idx="3981">
                  <c:v>31903</c:v>
                </c:pt>
                <c:pt idx="3982">
                  <c:v>31904</c:v>
                </c:pt>
                <c:pt idx="3983">
                  <c:v>31905</c:v>
                </c:pt>
                <c:pt idx="3984">
                  <c:v>31906</c:v>
                </c:pt>
                <c:pt idx="3985">
                  <c:v>31907</c:v>
                </c:pt>
                <c:pt idx="3986">
                  <c:v>31908</c:v>
                </c:pt>
                <c:pt idx="3987">
                  <c:v>31909</c:v>
                </c:pt>
                <c:pt idx="3988">
                  <c:v>31910</c:v>
                </c:pt>
                <c:pt idx="3989">
                  <c:v>31911</c:v>
                </c:pt>
                <c:pt idx="3990">
                  <c:v>31912</c:v>
                </c:pt>
                <c:pt idx="3991">
                  <c:v>31913</c:v>
                </c:pt>
                <c:pt idx="3992">
                  <c:v>31914</c:v>
                </c:pt>
                <c:pt idx="3993">
                  <c:v>31915</c:v>
                </c:pt>
                <c:pt idx="3994">
                  <c:v>31916</c:v>
                </c:pt>
                <c:pt idx="3995">
                  <c:v>31917</c:v>
                </c:pt>
                <c:pt idx="3996">
                  <c:v>31918</c:v>
                </c:pt>
                <c:pt idx="3997">
                  <c:v>31919</c:v>
                </c:pt>
                <c:pt idx="3998">
                  <c:v>31920</c:v>
                </c:pt>
                <c:pt idx="3999">
                  <c:v>31921</c:v>
                </c:pt>
                <c:pt idx="4000">
                  <c:v>31922</c:v>
                </c:pt>
                <c:pt idx="4001">
                  <c:v>31923</c:v>
                </c:pt>
                <c:pt idx="4002">
                  <c:v>31924</c:v>
                </c:pt>
                <c:pt idx="4003">
                  <c:v>31925</c:v>
                </c:pt>
                <c:pt idx="4004">
                  <c:v>31926</c:v>
                </c:pt>
                <c:pt idx="4005">
                  <c:v>31927</c:v>
                </c:pt>
                <c:pt idx="4006">
                  <c:v>31928</c:v>
                </c:pt>
                <c:pt idx="4007">
                  <c:v>31929</c:v>
                </c:pt>
                <c:pt idx="4008">
                  <c:v>31930</c:v>
                </c:pt>
                <c:pt idx="4009">
                  <c:v>31931</c:v>
                </c:pt>
                <c:pt idx="4010">
                  <c:v>31932</c:v>
                </c:pt>
                <c:pt idx="4011">
                  <c:v>31933</c:v>
                </c:pt>
                <c:pt idx="4012">
                  <c:v>31934</c:v>
                </c:pt>
                <c:pt idx="4013">
                  <c:v>31935</c:v>
                </c:pt>
                <c:pt idx="4014">
                  <c:v>31936</c:v>
                </c:pt>
                <c:pt idx="4015">
                  <c:v>31937</c:v>
                </c:pt>
                <c:pt idx="4016">
                  <c:v>31938</c:v>
                </c:pt>
                <c:pt idx="4017">
                  <c:v>31939</c:v>
                </c:pt>
                <c:pt idx="4018">
                  <c:v>31940</c:v>
                </c:pt>
                <c:pt idx="4019">
                  <c:v>31941</c:v>
                </c:pt>
                <c:pt idx="4020">
                  <c:v>31942</c:v>
                </c:pt>
                <c:pt idx="4021">
                  <c:v>31943</c:v>
                </c:pt>
                <c:pt idx="4022">
                  <c:v>31944</c:v>
                </c:pt>
                <c:pt idx="4023">
                  <c:v>31945</c:v>
                </c:pt>
                <c:pt idx="4024">
                  <c:v>31946</c:v>
                </c:pt>
                <c:pt idx="4025">
                  <c:v>31947</c:v>
                </c:pt>
                <c:pt idx="4026">
                  <c:v>31948</c:v>
                </c:pt>
                <c:pt idx="4027">
                  <c:v>31949</c:v>
                </c:pt>
                <c:pt idx="4028">
                  <c:v>31950</c:v>
                </c:pt>
                <c:pt idx="4029">
                  <c:v>31951</c:v>
                </c:pt>
                <c:pt idx="4030">
                  <c:v>31952</c:v>
                </c:pt>
                <c:pt idx="4031">
                  <c:v>31953</c:v>
                </c:pt>
                <c:pt idx="4032">
                  <c:v>31954</c:v>
                </c:pt>
                <c:pt idx="4033">
                  <c:v>31955</c:v>
                </c:pt>
                <c:pt idx="4034">
                  <c:v>31956</c:v>
                </c:pt>
                <c:pt idx="4035">
                  <c:v>31957</c:v>
                </c:pt>
                <c:pt idx="4036">
                  <c:v>31958</c:v>
                </c:pt>
                <c:pt idx="4037">
                  <c:v>31959</c:v>
                </c:pt>
                <c:pt idx="4038">
                  <c:v>31960</c:v>
                </c:pt>
                <c:pt idx="4039">
                  <c:v>31961</c:v>
                </c:pt>
                <c:pt idx="4040">
                  <c:v>31962</c:v>
                </c:pt>
                <c:pt idx="4041">
                  <c:v>31963</c:v>
                </c:pt>
                <c:pt idx="4042">
                  <c:v>31964</c:v>
                </c:pt>
                <c:pt idx="4043">
                  <c:v>31965</c:v>
                </c:pt>
                <c:pt idx="4044">
                  <c:v>31966</c:v>
                </c:pt>
                <c:pt idx="4045">
                  <c:v>31967</c:v>
                </c:pt>
                <c:pt idx="4046">
                  <c:v>31968</c:v>
                </c:pt>
                <c:pt idx="4047">
                  <c:v>31969</c:v>
                </c:pt>
                <c:pt idx="4048">
                  <c:v>31970</c:v>
                </c:pt>
                <c:pt idx="4049">
                  <c:v>31971</c:v>
                </c:pt>
                <c:pt idx="4050">
                  <c:v>31972</c:v>
                </c:pt>
                <c:pt idx="4051">
                  <c:v>31973</c:v>
                </c:pt>
                <c:pt idx="4052">
                  <c:v>31974</c:v>
                </c:pt>
                <c:pt idx="4053">
                  <c:v>31975</c:v>
                </c:pt>
                <c:pt idx="4054">
                  <c:v>31976</c:v>
                </c:pt>
                <c:pt idx="4055">
                  <c:v>31977</c:v>
                </c:pt>
                <c:pt idx="4056">
                  <c:v>31978</c:v>
                </c:pt>
                <c:pt idx="4057">
                  <c:v>31979</c:v>
                </c:pt>
                <c:pt idx="4058">
                  <c:v>31980</c:v>
                </c:pt>
                <c:pt idx="4059">
                  <c:v>31981</c:v>
                </c:pt>
                <c:pt idx="4060">
                  <c:v>31982</c:v>
                </c:pt>
                <c:pt idx="4061">
                  <c:v>31983</c:v>
                </c:pt>
                <c:pt idx="4062">
                  <c:v>31984</c:v>
                </c:pt>
                <c:pt idx="4063">
                  <c:v>31985</c:v>
                </c:pt>
                <c:pt idx="4064">
                  <c:v>31986</c:v>
                </c:pt>
                <c:pt idx="4065">
                  <c:v>31987</c:v>
                </c:pt>
                <c:pt idx="4066">
                  <c:v>31988</c:v>
                </c:pt>
                <c:pt idx="4067">
                  <c:v>31989</c:v>
                </c:pt>
                <c:pt idx="4068">
                  <c:v>31990</c:v>
                </c:pt>
                <c:pt idx="4069">
                  <c:v>31991</c:v>
                </c:pt>
                <c:pt idx="4070">
                  <c:v>31992</c:v>
                </c:pt>
                <c:pt idx="4071">
                  <c:v>31993</c:v>
                </c:pt>
                <c:pt idx="4072">
                  <c:v>31994</c:v>
                </c:pt>
                <c:pt idx="4073">
                  <c:v>31995</c:v>
                </c:pt>
                <c:pt idx="4074">
                  <c:v>31996</c:v>
                </c:pt>
                <c:pt idx="4075">
                  <c:v>31997</c:v>
                </c:pt>
                <c:pt idx="4076">
                  <c:v>31998</c:v>
                </c:pt>
                <c:pt idx="4077">
                  <c:v>31999</c:v>
                </c:pt>
                <c:pt idx="4078">
                  <c:v>32000</c:v>
                </c:pt>
                <c:pt idx="4079">
                  <c:v>32001</c:v>
                </c:pt>
                <c:pt idx="4080">
                  <c:v>32002</c:v>
                </c:pt>
                <c:pt idx="4081">
                  <c:v>32003</c:v>
                </c:pt>
                <c:pt idx="4082">
                  <c:v>32004</c:v>
                </c:pt>
                <c:pt idx="4083">
                  <c:v>32005</c:v>
                </c:pt>
                <c:pt idx="4084">
                  <c:v>32006</c:v>
                </c:pt>
                <c:pt idx="4085">
                  <c:v>32007</c:v>
                </c:pt>
                <c:pt idx="4086">
                  <c:v>32008</c:v>
                </c:pt>
                <c:pt idx="4087">
                  <c:v>32009</c:v>
                </c:pt>
                <c:pt idx="4088">
                  <c:v>32010</c:v>
                </c:pt>
                <c:pt idx="4089">
                  <c:v>32011</c:v>
                </c:pt>
                <c:pt idx="4090">
                  <c:v>32012</c:v>
                </c:pt>
                <c:pt idx="4091">
                  <c:v>32013</c:v>
                </c:pt>
                <c:pt idx="4092">
                  <c:v>32014</c:v>
                </c:pt>
                <c:pt idx="4093">
                  <c:v>32015</c:v>
                </c:pt>
                <c:pt idx="4094">
                  <c:v>32016</c:v>
                </c:pt>
                <c:pt idx="4095">
                  <c:v>32017</c:v>
                </c:pt>
                <c:pt idx="4096">
                  <c:v>32018</c:v>
                </c:pt>
                <c:pt idx="4097">
                  <c:v>32019</c:v>
                </c:pt>
                <c:pt idx="4098">
                  <c:v>32020</c:v>
                </c:pt>
                <c:pt idx="4099">
                  <c:v>32021</c:v>
                </c:pt>
                <c:pt idx="4100">
                  <c:v>32022</c:v>
                </c:pt>
                <c:pt idx="4101">
                  <c:v>32023</c:v>
                </c:pt>
                <c:pt idx="4102">
                  <c:v>32024</c:v>
                </c:pt>
                <c:pt idx="4103">
                  <c:v>32025</c:v>
                </c:pt>
                <c:pt idx="4104">
                  <c:v>32026</c:v>
                </c:pt>
                <c:pt idx="4105">
                  <c:v>32027</c:v>
                </c:pt>
                <c:pt idx="4106">
                  <c:v>32028</c:v>
                </c:pt>
                <c:pt idx="4107">
                  <c:v>32029</c:v>
                </c:pt>
                <c:pt idx="4108">
                  <c:v>32030</c:v>
                </c:pt>
                <c:pt idx="4109">
                  <c:v>32031</c:v>
                </c:pt>
                <c:pt idx="4110">
                  <c:v>32032</c:v>
                </c:pt>
                <c:pt idx="4111">
                  <c:v>32033</c:v>
                </c:pt>
                <c:pt idx="4112">
                  <c:v>32034</c:v>
                </c:pt>
                <c:pt idx="4113">
                  <c:v>32035</c:v>
                </c:pt>
                <c:pt idx="4114">
                  <c:v>32036</c:v>
                </c:pt>
                <c:pt idx="4115">
                  <c:v>32037</c:v>
                </c:pt>
                <c:pt idx="4116">
                  <c:v>32038</c:v>
                </c:pt>
                <c:pt idx="4117">
                  <c:v>32039</c:v>
                </c:pt>
                <c:pt idx="4118">
                  <c:v>32040</c:v>
                </c:pt>
                <c:pt idx="4119">
                  <c:v>32041</c:v>
                </c:pt>
                <c:pt idx="4120">
                  <c:v>32042</c:v>
                </c:pt>
                <c:pt idx="4121">
                  <c:v>32043</c:v>
                </c:pt>
                <c:pt idx="4122">
                  <c:v>32044</c:v>
                </c:pt>
                <c:pt idx="4123">
                  <c:v>32045</c:v>
                </c:pt>
                <c:pt idx="4124">
                  <c:v>32046</c:v>
                </c:pt>
                <c:pt idx="4125">
                  <c:v>32047</c:v>
                </c:pt>
                <c:pt idx="4126">
                  <c:v>32048</c:v>
                </c:pt>
                <c:pt idx="4127">
                  <c:v>32049</c:v>
                </c:pt>
                <c:pt idx="4128">
                  <c:v>32050</c:v>
                </c:pt>
                <c:pt idx="4129">
                  <c:v>32051</c:v>
                </c:pt>
                <c:pt idx="4130">
                  <c:v>32052</c:v>
                </c:pt>
                <c:pt idx="4131">
                  <c:v>32053</c:v>
                </c:pt>
                <c:pt idx="4132">
                  <c:v>32054</c:v>
                </c:pt>
                <c:pt idx="4133">
                  <c:v>32055</c:v>
                </c:pt>
                <c:pt idx="4134">
                  <c:v>32056</c:v>
                </c:pt>
                <c:pt idx="4135">
                  <c:v>32057</c:v>
                </c:pt>
                <c:pt idx="4136">
                  <c:v>32058</c:v>
                </c:pt>
                <c:pt idx="4137">
                  <c:v>32059</c:v>
                </c:pt>
                <c:pt idx="4138">
                  <c:v>32060</c:v>
                </c:pt>
                <c:pt idx="4139">
                  <c:v>32061</c:v>
                </c:pt>
                <c:pt idx="4140">
                  <c:v>32062</c:v>
                </c:pt>
                <c:pt idx="4141">
                  <c:v>32063</c:v>
                </c:pt>
                <c:pt idx="4142">
                  <c:v>32064</c:v>
                </c:pt>
                <c:pt idx="4143">
                  <c:v>32065</c:v>
                </c:pt>
                <c:pt idx="4144">
                  <c:v>32066</c:v>
                </c:pt>
                <c:pt idx="4145">
                  <c:v>32067</c:v>
                </c:pt>
                <c:pt idx="4146">
                  <c:v>32068</c:v>
                </c:pt>
                <c:pt idx="4147">
                  <c:v>32069</c:v>
                </c:pt>
                <c:pt idx="4148">
                  <c:v>32070</c:v>
                </c:pt>
                <c:pt idx="4149">
                  <c:v>32071</c:v>
                </c:pt>
                <c:pt idx="4150">
                  <c:v>32072</c:v>
                </c:pt>
                <c:pt idx="4151">
                  <c:v>32073</c:v>
                </c:pt>
                <c:pt idx="4152">
                  <c:v>32074</c:v>
                </c:pt>
                <c:pt idx="4153">
                  <c:v>32075</c:v>
                </c:pt>
                <c:pt idx="4154">
                  <c:v>32076</c:v>
                </c:pt>
                <c:pt idx="4155">
                  <c:v>32077</c:v>
                </c:pt>
                <c:pt idx="4156">
                  <c:v>32078</c:v>
                </c:pt>
                <c:pt idx="4157">
                  <c:v>32079</c:v>
                </c:pt>
                <c:pt idx="4158">
                  <c:v>32080</c:v>
                </c:pt>
                <c:pt idx="4159">
                  <c:v>32081</c:v>
                </c:pt>
                <c:pt idx="4160">
                  <c:v>32082</c:v>
                </c:pt>
                <c:pt idx="4161">
                  <c:v>32083</c:v>
                </c:pt>
                <c:pt idx="4162">
                  <c:v>32084</c:v>
                </c:pt>
                <c:pt idx="4163">
                  <c:v>32085</c:v>
                </c:pt>
                <c:pt idx="4164">
                  <c:v>32086</c:v>
                </c:pt>
                <c:pt idx="4165">
                  <c:v>32087</c:v>
                </c:pt>
                <c:pt idx="4166">
                  <c:v>32088</c:v>
                </c:pt>
                <c:pt idx="4167">
                  <c:v>32089</c:v>
                </c:pt>
                <c:pt idx="4168">
                  <c:v>32090</c:v>
                </c:pt>
                <c:pt idx="4169">
                  <c:v>32091</c:v>
                </c:pt>
                <c:pt idx="4170">
                  <c:v>32092</c:v>
                </c:pt>
                <c:pt idx="4171">
                  <c:v>32093</c:v>
                </c:pt>
                <c:pt idx="4172">
                  <c:v>32094</c:v>
                </c:pt>
                <c:pt idx="4173">
                  <c:v>32095</c:v>
                </c:pt>
                <c:pt idx="4174">
                  <c:v>32096</c:v>
                </c:pt>
                <c:pt idx="4175">
                  <c:v>32097</c:v>
                </c:pt>
                <c:pt idx="4176">
                  <c:v>32098</c:v>
                </c:pt>
                <c:pt idx="4177">
                  <c:v>32099</c:v>
                </c:pt>
                <c:pt idx="4178">
                  <c:v>32100</c:v>
                </c:pt>
                <c:pt idx="4179">
                  <c:v>32101</c:v>
                </c:pt>
                <c:pt idx="4180">
                  <c:v>32102</c:v>
                </c:pt>
                <c:pt idx="4181">
                  <c:v>32103</c:v>
                </c:pt>
                <c:pt idx="4182">
                  <c:v>32104</c:v>
                </c:pt>
                <c:pt idx="4183">
                  <c:v>32105</c:v>
                </c:pt>
                <c:pt idx="4184">
                  <c:v>32106</c:v>
                </c:pt>
                <c:pt idx="4185">
                  <c:v>32107</c:v>
                </c:pt>
                <c:pt idx="4186">
                  <c:v>32108</c:v>
                </c:pt>
                <c:pt idx="4187">
                  <c:v>32109</c:v>
                </c:pt>
                <c:pt idx="4188">
                  <c:v>32110</c:v>
                </c:pt>
                <c:pt idx="4189">
                  <c:v>32111</c:v>
                </c:pt>
                <c:pt idx="4190">
                  <c:v>32112</c:v>
                </c:pt>
                <c:pt idx="4191">
                  <c:v>32113</c:v>
                </c:pt>
                <c:pt idx="4192">
                  <c:v>32114</c:v>
                </c:pt>
                <c:pt idx="4193">
                  <c:v>32115</c:v>
                </c:pt>
                <c:pt idx="4194">
                  <c:v>32116</c:v>
                </c:pt>
                <c:pt idx="4195">
                  <c:v>32117</c:v>
                </c:pt>
                <c:pt idx="4196">
                  <c:v>32118</c:v>
                </c:pt>
                <c:pt idx="4197">
                  <c:v>32119</c:v>
                </c:pt>
                <c:pt idx="4198">
                  <c:v>32120</c:v>
                </c:pt>
                <c:pt idx="4199">
                  <c:v>32121</c:v>
                </c:pt>
                <c:pt idx="4200">
                  <c:v>32122</c:v>
                </c:pt>
                <c:pt idx="4201">
                  <c:v>32123</c:v>
                </c:pt>
                <c:pt idx="4202">
                  <c:v>32124</c:v>
                </c:pt>
                <c:pt idx="4203">
                  <c:v>32125</c:v>
                </c:pt>
                <c:pt idx="4204">
                  <c:v>32126</c:v>
                </c:pt>
                <c:pt idx="4205">
                  <c:v>32127</c:v>
                </c:pt>
                <c:pt idx="4206">
                  <c:v>32128</c:v>
                </c:pt>
                <c:pt idx="4207">
                  <c:v>32129</c:v>
                </c:pt>
                <c:pt idx="4208">
                  <c:v>32130</c:v>
                </c:pt>
                <c:pt idx="4209">
                  <c:v>32131</c:v>
                </c:pt>
                <c:pt idx="4210">
                  <c:v>32132</c:v>
                </c:pt>
                <c:pt idx="4211">
                  <c:v>32133</c:v>
                </c:pt>
                <c:pt idx="4212">
                  <c:v>32134</c:v>
                </c:pt>
                <c:pt idx="4213">
                  <c:v>32135</c:v>
                </c:pt>
                <c:pt idx="4214">
                  <c:v>32136</c:v>
                </c:pt>
                <c:pt idx="4215">
                  <c:v>32137</c:v>
                </c:pt>
                <c:pt idx="4216">
                  <c:v>32138</c:v>
                </c:pt>
                <c:pt idx="4217">
                  <c:v>32139</c:v>
                </c:pt>
                <c:pt idx="4218">
                  <c:v>32140</c:v>
                </c:pt>
                <c:pt idx="4219">
                  <c:v>32141</c:v>
                </c:pt>
                <c:pt idx="4220">
                  <c:v>32142</c:v>
                </c:pt>
                <c:pt idx="4221">
                  <c:v>32143</c:v>
                </c:pt>
                <c:pt idx="4222">
                  <c:v>32144</c:v>
                </c:pt>
                <c:pt idx="4223">
                  <c:v>32145</c:v>
                </c:pt>
                <c:pt idx="4224">
                  <c:v>32146</c:v>
                </c:pt>
                <c:pt idx="4225">
                  <c:v>32147</c:v>
                </c:pt>
                <c:pt idx="4226">
                  <c:v>32148</c:v>
                </c:pt>
                <c:pt idx="4227">
                  <c:v>32149</c:v>
                </c:pt>
                <c:pt idx="4228">
                  <c:v>32150</c:v>
                </c:pt>
                <c:pt idx="4229">
                  <c:v>32151</c:v>
                </c:pt>
                <c:pt idx="4230">
                  <c:v>32152</c:v>
                </c:pt>
                <c:pt idx="4231">
                  <c:v>32153</c:v>
                </c:pt>
                <c:pt idx="4232">
                  <c:v>32154</c:v>
                </c:pt>
                <c:pt idx="4233">
                  <c:v>32155</c:v>
                </c:pt>
                <c:pt idx="4234">
                  <c:v>32156</c:v>
                </c:pt>
                <c:pt idx="4235">
                  <c:v>32157</c:v>
                </c:pt>
                <c:pt idx="4236">
                  <c:v>32158</c:v>
                </c:pt>
                <c:pt idx="4237">
                  <c:v>32159</c:v>
                </c:pt>
                <c:pt idx="4238">
                  <c:v>32160</c:v>
                </c:pt>
                <c:pt idx="4239">
                  <c:v>32161</c:v>
                </c:pt>
                <c:pt idx="4240">
                  <c:v>32162</c:v>
                </c:pt>
                <c:pt idx="4241">
                  <c:v>32163</c:v>
                </c:pt>
                <c:pt idx="4242">
                  <c:v>32164</c:v>
                </c:pt>
                <c:pt idx="4243">
                  <c:v>32165</c:v>
                </c:pt>
                <c:pt idx="4244">
                  <c:v>32166</c:v>
                </c:pt>
                <c:pt idx="4245">
                  <c:v>32167</c:v>
                </c:pt>
                <c:pt idx="4246">
                  <c:v>32168</c:v>
                </c:pt>
                <c:pt idx="4247">
                  <c:v>32169</c:v>
                </c:pt>
                <c:pt idx="4248">
                  <c:v>32170</c:v>
                </c:pt>
                <c:pt idx="4249">
                  <c:v>32171</c:v>
                </c:pt>
                <c:pt idx="4250">
                  <c:v>32172</c:v>
                </c:pt>
                <c:pt idx="4251">
                  <c:v>32173</c:v>
                </c:pt>
                <c:pt idx="4252">
                  <c:v>32174</c:v>
                </c:pt>
                <c:pt idx="4253">
                  <c:v>32175</c:v>
                </c:pt>
                <c:pt idx="4254">
                  <c:v>32176</c:v>
                </c:pt>
                <c:pt idx="4255">
                  <c:v>32177</c:v>
                </c:pt>
                <c:pt idx="4256">
                  <c:v>32178</c:v>
                </c:pt>
                <c:pt idx="4257">
                  <c:v>32179</c:v>
                </c:pt>
                <c:pt idx="4258">
                  <c:v>32180</c:v>
                </c:pt>
                <c:pt idx="4259">
                  <c:v>32181</c:v>
                </c:pt>
                <c:pt idx="4260">
                  <c:v>32182</c:v>
                </c:pt>
                <c:pt idx="4261">
                  <c:v>32183</c:v>
                </c:pt>
                <c:pt idx="4262">
                  <c:v>32184</c:v>
                </c:pt>
                <c:pt idx="4263">
                  <c:v>32185</c:v>
                </c:pt>
                <c:pt idx="4264">
                  <c:v>32186</c:v>
                </c:pt>
                <c:pt idx="4265">
                  <c:v>32187</c:v>
                </c:pt>
                <c:pt idx="4266">
                  <c:v>32188</c:v>
                </c:pt>
                <c:pt idx="4267">
                  <c:v>32189</c:v>
                </c:pt>
                <c:pt idx="4268">
                  <c:v>32190</c:v>
                </c:pt>
                <c:pt idx="4269">
                  <c:v>32191</c:v>
                </c:pt>
                <c:pt idx="4270">
                  <c:v>32192</c:v>
                </c:pt>
                <c:pt idx="4271">
                  <c:v>32193</c:v>
                </c:pt>
                <c:pt idx="4272">
                  <c:v>32194</c:v>
                </c:pt>
                <c:pt idx="4273">
                  <c:v>32195</c:v>
                </c:pt>
                <c:pt idx="4274">
                  <c:v>32196</c:v>
                </c:pt>
                <c:pt idx="4275">
                  <c:v>32197</c:v>
                </c:pt>
                <c:pt idx="4276">
                  <c:v>32198</c:v>
                </c:pt>
                <c:pt idx="4277">
                  <c:v>32199</c:v>
                </c:pt>
                <c:pt idx="4278">
                  <c:v>32200</c:v>
                </c:pt>
                <c:pt idx="4279">
                  <c:v>32201</c:v>
                </c:pt>
                <c:pt idx="4280">
                  <c:v>32202</c:v>
                </c:pt>
                <c:pt idx="4281">
                  <c:v>32203</c:v>
                </c:pt>
                <c:pt idx="4282">
                  <c:v>32204</c:v>
                </c:pt>
                <c:pt idx="4283">
                  <c:v>32205</c:v>
                </c:pt>
                <c:pt idx="4284">
                  <c:v>32206</c:v>
                </c:pt>
                <c:pt idx="4285">
                  <c:v>32207</c:v>
                </c:pt>
                <c:pt idx="4286">
                  <c:v>32208</c:v>
                </c:pt>
                <c:pt idx="4287">
                  <c:v>32209</c:v>
                </c:pt>
                <c:pt idx="4288">
                  <c:v>32210</c:v>
                </c:pt>
                <c:pt idx="4289">
                  <c:v>32211</c:v>
                </c:pt>
                <c:pt idx="4290">
                  <c:v>32212</c:v>
                </c:pt>
                <c:pt idx="4291">
                  <c:v>32213</c:v>
                </c:pt>
                <c:pt idx="4292">
                  <c:v>32214</c:v>
                </c:pt>
                <c:pt idx="4293">
                  <c:v>32215</c:v>
                </c:pt>
                <c:pt idx="4294">
                  <c:v>32216</c:v>
                </c:pt>
                <c:pt idx="4295">
                  <c:v>32217</c:v>
                </c:pt>
                <c:pt idx="4296">
                  <c:v>32218</c:v>
                </c:pt>
                <c:pt idx="4297">
                  <c:v>32219</c:v>
                </c:pt>
                <c:pt idx="4298">
                  <c:v>32220</c:v>
                </c:pt>
                <c:pt idx="4299">
                  <c:v>32221</c:v>
                </c:pt>
                <c:pt idx="4300">
                  <c:v>32222</c:v>
                </c:pt>
                <c:pt idx="4301">
                  <c:v>32223</c:v>
                </c:pt>
                <c:pt idx="4302">
                  <c:v>32224</c:v>
                </c:pt>
                <c:pt idx="4303">
                  <c:v>32225</c:v>
                </c:pt>
                <c:pt idx="4304">
                  <c:v>32226</c:v>
                </c:pt>
                <c:pt idx="4305">
                  <c:v>32227</c:v>
                </c:pt>
                <c:pt idx="4306">
                  <c:v>32228</c:v>
                </c:pt>
                <c:pt idx="4307">
                  <c:v>32229</c:v>
                </c:pt>
                <c:pt idx="4308">
                  <c:v>32230</c:v>
                </c:pt>
                <c:pt idx="4309">
                  <c:v>32231</c:v>
                </c:pt>
                <c:pt idx="4310">
                  <c:v>32232</c:v>
                </c:pt>
                <c:pt idx="4311">
                  <c:v>32233</c:v>
                </c:pt>
                <c:pt idx="4312">
                  <c:v>32234</c:v>
                </c:pt>
                <c:pt idx="4313">
                  <c:v>32235</c:v>
                </c:pt>
                <c:pt idx="4314">
                  <c:v>32236</c:v>
                </c:pt>
                <c:pt idx="4315">
                  <c:v>32237</c:v>
                </c:pt>
                <c:pt idx="4316">
                  <c:v>32238</c:v>
                </c:pt>
                <c:pt idx="4317">
                  <c:v>32239</c:v>
                </c:pt>
                <c:pt idx="4318">
                  <c:v>32240</c:v>
                </c:pt>
                <c:pt idx="4319">
                  <c:v>32241</c:v>
                </c:pt>
                <c:pt idx="4320">
                  <c:v>32242</c:v>
                </c:pt>
                <c:pt idx="4321">
                  <c:v>32243</c:v>
                </c:pt>
                <c:pt idx="4322">
                  <c:v>32244</c:v>
                </c:pt>
                <c:pt idx="4323">
                  <c:v>32245</c:v>
                </c:pt>
                <c:pt idx="4324">
                  <c:v>32246</c:v>
                </c:pt>
                <c:pt idx="4325">
                  <c:v>32247</c:v>
                </c:pt>
                <c:pt idx="4326">
                  <c:v>32248</c:v>
                </c:pt>
                <c:pt idx="4327">
                  <c:v>32249</c:v>
                </c:pt>
                <c:pt idx="4328">
                  <c:v>32250</c:v>
                </c:pt>
                <c:pt idx="4329">
                  <c:v>32251</c:v>
                </c:pt>
                <c:pt idx="4330">
                  <c:v>32252</c:v>
                </c:pt>
                <c:pt idx="4331">
                  <c:v>32253</c:v>
                </c:pt>
                <c:pt idx="4332">
                  <c:v>32254</c:v>
                </c:pt>
                <c:pt idx="4333">
                  <c:v>32255</c:v>
                </c:pt>
                <c:pt idx="4334">
                  <c:v>32256</c:v>
                </c:pt>
                <c:pt idx="4335">
                  <c:v>32257</c:v>
                </c:pt>
                <c:pt idx="4336">
                  <c:v>32258</c:v>
                </c:pt>
                <c:pt idx="4337">
                  <c:v>32259</c:v>
                </c:pt>
                <c:pt idx="4338">
                  <c:v>32260</c:v>
                </c:pt>
                <c:pt idx="4339">
                  <c:v>32261</c:v>
                </c:pt>
                <c:pt idx="4340">
                  <c:v>32262</c:v>
                </c:pt>
                <c:pt idx="4341">
                  <c:v>32263</c:v>
                </c:pt>
                <c:pt idx="4342">
                  <c:v>32264</c:v>
                </c:pt>
                <c:pt idx="4343">
                  <c:v>32265</c:v>
                </c:pt>
                <c:pt idx="4344">
                  <c:v>32266</c:v>
                </c:pt>
                <c:pt idx="4345">
                  <c:v>32267</c:v>
                </c:pt>
                <c:pt idx="4346">
                  <c:v>32268</c:v>
                </c:pt>
                <c:pt idx="4347">
                  <c:v>32269</c:v>
                </c:pt>
                <c:pt idx="4348">
                  <c:v>32270</c:v>
                </c:pt>
                <c:pt idx="4349">
                  <c:v>32271</c:v>
                </c:pt>
                <c:pt idx="4350">
                  <c:v>32272</c:v>
                </c:pt>
                <c:pt idx="4351">
                  <c:v>32273</c:v>
                </c:pt>
                <c:pt idx="4352">
                  <c:v>32274</c:v>
                </c:pt>
                <c:pt idx="4353">
                  <c:v>32275</c:v>
                </c:pt>
                <c:pt idx="4354">
                  <c:v>32276</c:v>
                </c:pt>
                <c:pt idx="4355">
                  <c:v>32277</c:v>
                </c:pt>
                <c:pt idx="4356">
                  <c:v>32278</c:v>
                </c:pt>
                <c:pt idx="4357">
                  <c:v>32279</c:v>
                </c:pt>
                <c:pt idx="4358">
                  <c:v>32280</c:v>
                </c:pt>
                <c:pt idx="4359">
                  <c:v>32281</c:v>
                </c:pt>
                <c:pt idx="4360">
                  <c:v>32282</c:v>
                </c:pt>
                <c:pt idx="4361">
                  <c:v>32283</c:v>
                </c:pt>
                <c:pt idx="4362">
                  <c:v>32284</c:v>
                </c:pt>
                <c:pt idx="4363">
                  <c:v>32285</c:v>
                </c:pt>
                <c:pt idx="4364">
                  <c:v>32286</c:v>
                </c:pt>
                <c:pt idx="4365">
                  <c:v>32287</c:v>
                </c:pt>
                <c:pt idx="4366">
                  <c:v>32288</c:v>
                </c:pt>
                <c:pt idx="4367">
                  <c:v>32289</c:v>
                </c:pt>
                <c:pt idx="4368">
                  <c:v>32290</c:v>
                </c:pt>
                <c:pt idx="4369">
                  <c:v>32291</c:v>
                </c:pt>
                <c:pt idx="4370">
                  <c:v>32292</c:v>
                </c:pt>
                <c:pt idx="4371">
                  <c:v>32293</c:v>
                </c:pt>
                <c:pt idx="4372">
                  <c:v>32294</c:v>
                </c:pt>
                <c:pt idx="4373">
                  <c:v>32295</c:v>
                </c:pt>
                <c:pt idx="4374">
                  <c:v>32296</c:v>
                </c:pt>
                <c:pt idx="4375">
                  <c:v>32297</c:v>
                </c:pt>
                <c:pt idx="4376">
                  <c:v>32298</c:v>
                </c:pt>
                <c:pt idx="4377">
                  <c:v>32299</c:v>
                </c:pt>
                <c:pt idx="4378">
                  <c:v>32300</c:v>
                </c:pt>
                <c:pt idx="4379">
                  <c:v>32301</c:v>
                </c:pt>
                <c:pt idx="4380">
                  <c:v>32302</c:v>
                </c:pt>
                <c:pt idx="4381">
                  <c:v>32303</c:v>
                </c:pt>
                <c:pt idx="4382">
                  <c:v>32304</c:v>
                </c:pt>
                <c:pt idx="4383">
                  <c:v>32305</c:v>
                </c:pt>
                <c:pt idx="4384">
                  <c:v>32306</c:v>
                </c:pt>
                <c:pt idx="4385">
                  <c:v>32307</c:v>
                </c:pt>
                <c:pt idx="4386">
                  <c:v>32308</c:v>
                </c:pt>
                <c:pt idx="4387">
                  <c:v>32309</c:v>
                </c:pt>
                <c:pt idx="4388">
                  <c:v>32310</c:v>
                </c:pt>
                <c:pt idx="4389">
                  <c:v>32311</c:v>
                </c:pt>
                <c:pt idx="4390">
                  <c:v>32312</c:v>
                </c:pt>
                <c:pt idx="4391">
                  <c:v>32313</c:v>
                </c:pt>
                <c:pt idx="4392">
                  <c:v>32314</c:v>
                </c:pt>
                <c:pt idx="4393">
                  <c:v>32315</c:v>
                </c:pt>
                <c:pt idx="4394">
                  <c:v>32316</c:v>
                </c:pt>
                <c:pt idx="4395">
                  <c:v>32317</c:v>
                </c:pt>
                <c:pt idx="4396">
                  <c:v>32318</c:v>
                </c:pt>
                <c:pt idx="4397">
                  <c:v>32319</c:v>
                </c:pt>
                <c:pt idx="4398">
                  <c:v>32320</c:v>
                </c:pt>
                <c:pt idx="4399">
                  <c:v>32321</c:v>
                </c:pt>
                <c:pt idx="4400">
                  <c:v>32322</c:v>
                </c:pt>
                <c:pt idx="4401">
                  <c:v>32323</c:v>
                </c:pt>
                <c:pt idx="4402">
                  <c:v>32324</c:v>
                </c:pt>
                <c:pt idx="4403">
                  <c:v>32325</c:v>
                </c:pt>
                <c:pt idx="4404">
                  <c:v>32326</c:v>
                </c:pt>
                <c:pt idx="4405">
                  <c:v>32327</c:v>
                </c:pt>
                <c:pt idx="4406">
                  <c:v>32328</c:v>
                </c:pt>
                <c:pt idx="4407">
                  <c:v>32329</c:v>
                </c:pt>
                <c:pt idx="4408">
                  <c:v>32330</c:v>
                </c:pt>
                <c:pt idx="4409">
                  <c:v>32331</c:v>
                </c:pt>
                <c:pt idx="4410">
                  <c:v>32332</c:v>
                </c:pt>
                <c:pt idx="4411">
                  <c:v>32333</c:v>
                </c:pt>
                <c:pt idx="4412">
                  <c:v>32334</c:v>
                </c:pt>
                <c:pt idx="4413">
                  <c:v>32335</c:v>
                </c:pt>
                <c:pt idx="4414">
                  <c:v>32336</c:v>
                </c:pt>
                <c:pt idx="4415">
                  <c:v>32337</c:v>
                </c:pt>
                <c:pt idx="4416">
                  <c:v>32338</c:v>
                </c:pt>
                <c:pt idx="4417">
                  <c:v>32339</c:v>
                </c:pt>
                <c:pt idx="4418">
                  <c:v>32340</c:v>
                </c:pt>
                <c:pt idx="4419">
                  <c:v>32341</c:v>
                </c:pt>
                <c:pt idx="4420">
                  <c:v>32342</c:v>
                </c:pt>
                <c:pt idx="4421">
                  <c:v>32343</c:v>
                </c:pt>
                <c:pt idx="4422">
                  <c:v>32344</c:v>
                </c:pt>
                <c:pt idx="4423">
                  <c:v>32345</c:v>
                </c:pt>
                <c:pt idx="4424">
                  <c:v>32346</c:v>
                </c:pt>
                <c:pt idx="4425">
                  <c:v>32347</c:v>
                </c:pt>
                <c:pt idx="4426">
                  <c:v>32348</c:v>
                </c:pt>
                <c:pt idx="4427">
                  <c:v>32349</c:v>
                </c:pt>
                <c:pt idx="4428">
                  <c:v>32350</c:v>
                </c:pt>
                <c:pt idx="4429">
                  <c:v>32351</c:v>
                </c:pt>
                <c:pt idx="4430">
                  <c:v>32352</c:v>
                </c:pt>
                <c:pt idx="4431">
                  <c:v>32353</c:v>
                </c:pt>
                <c:pt idx="4432">
                  <c:v>32354</c:v>
                </c:pt>
                <c:pt idx="4433">
                  <c:v>32355</c:v>
                </c:pt>
                <c:pt idx="4434">
                  <c:v>32356</c:v>
                </c:pt>
                <c:pt idx="4435">
                  <c:v>32357</c:v>
                </c:pt>
                <c:pt idx="4436">
                  <c:v>32358</c:v>
                </c:pt>
                <c:pt idx="4437">
                  <c:v>32359</c:v>
                </c:pt>
                <c:pt idx="4438">
                  <c:v>32360</c:v>
                </c:pt>
                <c:pt idx="4439">
                  <c:v>32361</c:v>
                </c:pt>
                <c:pt idx="4440">
                  <c:v>32362</c:v>
                </c:pt>
                <c:pt idx="4441">
                  <c:v>32363</c:v>
                </c:pt>
                <c:pt idx="4442">
                  <c:v>32364</c:v>
                </c:pt>
                <c:pt idx="4443">
                  <c:v>32365</c:v>
                </c:pt>
                <c:pt idx="4444">
                  <c:v>32366</c:v>
                </c:pt>
                <c:pt idx="4445">
                  <c:v>32367</c:v>
                </c:pt>
                <c:pt idx="4446">
                  <c:v>32368</c:v>
                </c:pt>
                <c:pt idx="4447">
                  <c:v>32369</c:v>
                </c:pt>
                <c:pt idx="4448">
                  <c:v>32370</c:v>
                </c:pt>
                <c:pt idx="4449">
                  <c:v>32371</c:v>
                </c:pt>
                <c:pt idx="4450">
                  <c:v>32372</c:v>
                </c:pt>
                <c:pt idx="4451">
                  <c:v>32373</c:v>
                </c:pt>
                <c:pt idx="4452">
                  <c:v>32374</c:v>
                </c:pt>
                <c:pt idx="4453">
                  <c:v>32375</c:v>
                </c:pt>
                <c:pt idx="4454">
                  <c:v>32376</c:v>
                </c:pt>
                <c:pt idx="4455">
                  <c:v>32377</c:v>
                </c:pt>
                <c:pt idx="4456">
                  <c:v>32378</c:v>
                </c:pt>
                <c:pt idx="4457">
                  <c:v>32379</c:v>
                </c:pt>
                <c:pt idx="4458">
                  <c:v>32380</c:v>
                </c:pt>
                <c:pt idx="4459">
                  <c:v>32381</c:v>
                </c:pt>
                <c:pt idx="4460">
                  <c:v>32382</c:v>
                </c:pt>
                <c:pt idx="4461">
                  <c:v>32383</c:v>
                </c:pt>
                <c:pt idx="4462">
                  <c:v>32384</c:v>
                </c:pt>
                <c:pt idx="4463">
                  <c:v>32385</c:v>
                </c:pt>
                <c:pt idx="4464">
                  <c:v>32386</c:v>
                </c:pt>
                <c:pt idx="4465">
                  <c:v>32387</c:v>
                </c:pt>
                <c:pt idx="4466">
                  <c:v>32388</c:v>
                </c:pt>
                <c:pt idx="4467">
                  <c:v>32389</c:v>
                </c:pt>
                <c:pt idx="4468">
                  <c:v>32390</c:v>
                </c:pt>
                <c:pt idx="4469">
                  <c:v>32391</c:v>
                </c:pt>
                <c:pt idx="4470">
                  <c:v>32392</c:v>
                </c:pt>
                <c:pt idx="4471">
                  <c:v>32393</c:v>
                </c:pt>
                <c:pt idx="4472">
                  <c:v>32394</c:v>
                </c:pt>
                <c:pt idx="4473">
                  <c:v>32395</c:v>
                </c:pt>
                <c:pt idx="4474">
                  <c:v>32396</c:v>
                </c:pt>
                <c:pt idx="4475">
                  <c:v>32397</c:v>
                </c:pt>
                <c:pt idx="4476">
                  <c:v>32398</c:v>
                </c:pt>
                <c:pt idx="4477">
                  <c:v>32399</c:v>
                </c:pt>
                <c:pt idx="4478">
                  <c:v>32400</c:v>
                </c:pt>
                <c:pt idx="4479">
                  <c:v>32401</c:v>
                </c:pt>
                <c:pt idx="4480">
                  <c:v>32402</c:v>
                </c:pt>
                <c:pt idx="4481">
                  <c:v>32403</c:v>
                </c:pt>
                <c:pt idx="4482">
                  <c:v>32404</c:v>
                </c:pt>
                <c:pt idx="4483">
                  <c:v>32405</c:v>
                </c:pt>
                <c:pt idx="4484">
                  <c:v>32406</c:v>
                </c:pt>
                <c:pt idx="4485">
                  <c:v>32407</c:v>
                </c:pt>
                <c:pt idx="4486">
                  <c:v>32408</c:v>
                </c:pt>
                <c:pt idx="4487">
                  <c:v>32409</c:v>
                </c:pt>
                <c:pt idx="4488">
                  <c:v>32410</c:v>
                </c:pt>
                <c:pt idx="4489">
                  <c:v>32411</c:v>
                </c:pt>
                <c:pt idx="4490">
                  <c:v>32412</c:v>
                </c:pt>
                <c:pt idx="4491">
                  <c:v>32413</c:v>
                </c:pt>
                <c:pt idx="4492">
                  <c:v>32414</c:v>
                </c:pt>
                <c:pt idx="4493">
                  <c:v>32415</c:v>
                </c:pt>
                <c:pt idx="4494">
                  <c:v>32416</c:v>
                </c:pt>
                <c:pt idx="4495">
                  <c:v>32417</c:v>
                </c:pt>
                <c:pt idx="4496">
                  <c:v>32418</c:v>
                </c:pt>
                <c:pt idx="4497">
                  <c:v>32419</c:v>
                </c:pt>
                <c:pt idx="4498">
                  <c:v>32420</c:v>
                </c:pt>
                <c:pt idx="4499">
                  <c:v>32421</c:v>
                </c:pt>
                <c:pt idx="4500">
                  <c:v>32422</c:v>
                </c:pt>
                <c:pt idx="4501">
                  <c:v>32423</c:v>
                </c:pt>
                <c:pt idx="4502">
                  <c:v>32424</c:v>
                </c:pt>
                <c:pt idx="4503">
                  <c:v>32425</c:v>
                </c:pt>
                <c:pt idx="4504">
                  <c:v>32426</c:v>
                </c:pt>
                <c:pt idx="4505">
                  <c:v>32427</c:v>
                </c:pt>
                <c:pt idx="4506">
                  <c:v>32428</c:v>
                </c:pt>
                <c:pt idx="4507">
                  <c:v>32429</c:v>
                </c:pt>
                <c:pt idx="4508">
                  <c:v>32430</c:v>
                </c:pt>
                <c:pt idx="4509">
                  <c:v>32431</c:v>
                </c:pt>
                <c:pt idx="4510">
                  <c:v>32432</c:v>
                </c:pt>
                <c:pt idx="4511">
                  <c:v>32433</c:v>
                </c:pt>
                <c:pt idx="4512">
                  <c:v>32434</c:v>
                </c:pt>
                <c:pt idx="4513">
                  <c:v>32435</c:v>
                </c:pt>
                <c:pt idx="4514">
                  <c:v>32436</c:v>
                </c:pt>
                <c:pt idx="4515">
                  <c:v>32437</c:v>
                </c:pt>
                <c:pt idx="4516">
                  <c:v>32438</c:v>
                </c:pt>
                <c:pt idx="4517">
                  <c:v>32439</c:v>
                </c:pt>
                <c:pt idx="4518">
                  <c:v>32440</c:v>
                </c:pt>
                <c:pt idx="4519">
                  <c:v>32441</c:v>
                </c:pt>
                <c:pt idx="4520">
                  <c:v>32442</c:v>
                </c:pt>
                <c:pt idx="4521">
                  <c:v>32443</c:v>
                </c:pt>
                <c:pt idx="4522">
                  <c:v>32444</c:v>
                </c:pt>
                <c:pt idx="4523">
                  <c:v>32445</c:v>
                </c:pt>
                <c:pt idx="4524">
                  <c:v>32446</c:v>
                </c:pt>
                <c:pt idx="4525">
                  <c:v>32447</c:v>
                </c:pt>
                <c:pt idx="4526">
                  <c:v>32448</c:v>
                </c:pt>
                <c:pt idx="4527">
                  <c:v>32449</c:v>
                </c:pt>
                <c:pt idx="4528">
                  <c:v>32450</c:v>
                </c:pt>
                <c:pt idx="4529">
                  <c:v>32451</c:v>
                </c:pt>
                <c:pt idx="4530">
                  <c:v>32452</c:v>
                </c:pt>
                <c:pt idx="4531">
                  <c:v>32453</c:v>
                </c:pt>
                <c:pt idx="4532">
                  <c:v>32454</c:v>
                </c:pt>
                <c:pt idx="4533">
                  <c:v>32455</c:v>
                </c:pt>
                <c:pt idx="4534">
                  <c:v>32456</c:v>
                </c:pt>
                <c:pt idx="4535">
                  <c:v>32457</c:v>
                </c:pt>
                <c:pt idx="4536">
                  <c:v>32458</c:v>
                </c:pt>
                <c:pt idx="4537">
                  <c:v>32459</c:v>
                </c:pt>
                <c:pt idx="4538">
                  <c:v>32460</c:v>
                </c:pt>
                <c:pt idx="4539">
                  <c:v>32461</c:v>
                </c:pt>
                <c:pt idx="4540">
                  <c:v>32462</c:v>
                </c:pt>
                <c:pt idx="4541">
                  <c:v>32463</c:v>
                </c:pt>
                <c:pt idx="4542">
                  <c:v>32464</c:v>
                </c:pt>
                <c:pt idx="4543">
                  <c:v>32465</c:v>
                </c:pt>
                <c:pt idx="4544">
                  <c:v>32466</c:v>
                </c:pt>
                <c:pt idx="4545">
                  <c:v>32467</c:v>
                </c:pt>
                <c:pt idx="4546">
                  <c:v>32468</c:v>
                </c:pt>
                <c:pt idx="4547">
                  <c:v>32469</c:v>
                </c:pt>
                <c:pt idx="4548">
                  <c:v>32470</c:v>
                </c:pt>
                <c:pt idx="4549">
                  <c:v>32471</c:v>
                </c:pt>
                <c:pt idx="4550">
                  <c:v>32472</c:v>
                </c:pt>
                <c:pt idx="4551">
                  <c:v>32473</c:v>
                </c:pt>
                <c:pt idx="4552">
                  <c:v>32474</c:v>
                </c:pt>
                <c:pt idx="4553">
                  <c:v>32475</c:v>
                </c:pt>
                <c:pt idx="4554">
                  <c:v>32476</c:v>
                </c:pt>
                <c:pt idx="4555">
                  <c:v>32477</c:v>
                </c:pt>
                <c:pt idx="4556">
                  <c:v>32478</c:v>
                </c:pt>
                <c:pt idx="4557">
                  <c:v>32479</c:v>
                </c:pt>
                <c:pt idx="4558">
                  <c:v>32480</c:v>
                </c:pt>
                <c:pt idx="4559">
                  <c:v>32481</c:v>
                </c:pt>
                <c:pt idx="4560">
                  <c:v>32482</c:v>
                </c:pt>
                <c:pt idx="4561">
                  <c:v>32483</c:v>
                </c:pt>
                <c:pt idx="4562">
                  <c:v>32484</c:v>
                </c:pt>
                <c:pt idx="4563">
                  <c:v>32485</c:v>
                </c:pt>
                <c:pt idx="4564">
                  <c:v>32486</c:v>
                </c:pt>
                <c:pt idx="4565">
                  <c:v>32487</c:v>
                </c:pt>
                <c:pt idx="4566">
                  <c:v>32488</c:v>
                </c:pt>
                <c:pt idx="4567">
                  <c:v>32489</c:v>
                </c:pt>
                <c:pt idx="4568">
                  <c:v>32490</c:v>
                </c:pt>
                <c:pt idx="4569">
                  <c:v>32491</c:v>
                </c:pt>
                <c:pt idx="4570">
                  <c:v>32492</c:v>
                </c:pt>
                <c:pt idx="4571">
                  <c:v>32493</c:v>
                </c:pt>
                <c:pt idx="4572">
                  <c:v>32494</c:v>
                </c:pt>
                <c:pt idx="4573">
                  <c:v>32495</c:v>
                </c:pt>
                <c:pt idx="4574">
                  <c:v>32496</c:v>
                </c:pt>
                <c:pt idx="4575">
                  <c:v>32497</c:v>
                </c:pt>
                <c:pt idx="4576">
                  <c:v>32498</c:v>
                </c:pt>
                <c:pt idx="4577">
                  <c:v>32499</c:v>
                </c:pt>
                <c:pt idx="4578">
                  <c:v>32500</c:v>
                </c:pt>
                <c:pt idx="4579">
                  <c:v>32501</c:v>
                </c:pt>
                <c:pt idx="4580">
                  <c:v>32502</c:v>
                </c:pt>
                <c:pt idx="4581">
                  <c:v>32503</c:v>
                </c:pt>
                <c:pt idx="4582">
                  <c:v>32504</c:v>
                </c:pt>
                <c:pt idx="4583">
                  <c:v>32505</c:v>
                </c:pt>
                <c:pt idx="4584">
                  <c:v>32506</c:v>
                </c:pt>
                <c:pt idx="4585">
                  <c:v>32507</c:v>
                </c:pt>
                <c:pt idx="4586">
                  <c:v>32508</c:v>
                </c:pt>
                <c:pt idx="4587">
                  <c:v>32509</c:v>
                </c:pt>
                <c:pt idx="4588">
                  <c:v>32510</c:v>
                </c:pt>
                <c:pt idx="4589">
                  <c:v>32511</c:v>
                </c:pt>
                <c:pt idx="4590">
                  <c:v>32512</c:v>
                </c:pt>
                <c:pt idx="4591">
                  <c:v>32513</c:v>
                </c:pt>
                <c:pt idx="4592">
                  <c:v>32514</c:v>
                </c:pt>
                <c:pt idx="4593">
                  <c:v>32515</c:v>
                </c:pt>
                <c:pt idx="4594">
                  <c:v>32516</c:v>
                </c:pt>
                <c:pt idx="4595">
                  <c:v>32517</c:v>
                </c:pt>
                <c:pt idx="4596">
                  <c:v>32518</c:v>
                </c:pt>
                <c:pt idx="4597">
                  <c:v>32519</c:v>
                </c:pt>
                <c:pt idx="4598">
                  <c:v>32520</c:v>
                </c:pt>
                <c:pt idx="4599">
                  <c:v>32521</c:v>
                </c:pt>
                <c:pt idx="4600">
                  <c:v>32522</c:v>
                </c:pt>
                <c:pt idx="4601">
                  <c:v>32523</c:v>
                </c:pt>
                <c:pt idx="4602">
                  <c:v>32524</c:v>
                </c:pt>
                <c:pt idx="4603">
                  <c:v>32525</c:v>
                </c:pt>
                <c:pt idx="4604">
                  <c:v>32526</c:v>
                </c:pt>
                <c:pt idx="4605">
                  <c:v>32527</c:v>
                </c:pt>
                <c:pt idx="4606">
                  <c:v>32528</c:v>
                </c:pt>
                <c:pt idx="4607">
                  <c:v>32529</c:v>
                </c:pt>
                <c:pt idx="4608">
                  <c:v>32530</c:v>
                </c:pt>
                <c:pt idx="4609">
                  <c:v>32531</c:v>
                </c:pt>
                <c:pt idx="4610">
                  <c:v>32532</c:v>
                </c:pt>
                <c:pt idx="4611">
                  <c:v>32533</c:v>
                </c:pt>
                <c:pt idx="4612">
                  <c:v>32534</c:v>
                </c:pt>
                <c:pt idx="4613">
                  <c:v>32535</c:v>
                </c:pt>
                <c:pt idx="4614">
                  <c:v>32536</c:v>
                </c:pt>
                <c:pt idx="4615">
                  <c:v>32537</c:v>
                </c:pt>
                <c:pt idx="4616">
                  <c:v>32538</c:v>
                </c:pt>
                <c:pt idx="4617">
                  <c:v>32539</c:v>
                </c:pt>
                <c:pt idx="4618">
                  <c:v>32540</c:v>
                </c:pt>
                <c:pt idx="4619">
                  <c:v>32541</c:v>
                </c:pt>
                <c:pt idx="4620">
                  <c:v>32542</c:v>
                </c:pt>
                <c:pt idx="4621">
                  <c:v>32543</c:v>
                </c:pt>
                <c:pt idx="4622">
                  <c:v>32544</c:v>
                </c:pt>
                <c:pt idx="4623">
                  <c:v>32545</c:v>
                </c:pt>
                <c:pt idx="4624">
                  <c:v>32546</c:v>
                </c:pt>
                <c:pt idx="4625">
                  <c:v>32547</c:v>
                </c:pt>
                <c:pt idx="4626">
                  <c:v>32548</c:v>
                </c:pt>
                <c:pt idx="4627">
                  <c:v>32549</c:v>
                </c:pt>
                <c:pt idx="4628">
                  <c:v>32550</c:v>
                </c:pt>
                <c:pt idx="4629">
                  <c:v>32551</c:v>
                </c:pt>
                <c:pt idx="4630">
                  <c:v>32552</c:v>
                </c:pt>
                <c:pt idx="4631">
                  <c:v>32553</c:v>
                </c:pt>
                <c:pt idx="4632">
                  <c:v>32554</c:v>
                </c:pt>
                <c:pt idx="4633">
                  <c:v>32555</c:v>
                </c:pt>
                <c:pt idx="4634">
                  <c:v>32556</c:v>
                </c:pt>
                <c:pt idx="4635">
                  <c:v>32557</c:v>
                </c:pt>
                <c:pt idx="4636">
                  <c:v>32558</c:v>
                </c:pt>
                <c:pt idx="4637">
                  <c:v>32559</c:v>
                </c:pt>
                <c:pt idx="4638">
                  <c:v>32560</c:v>
                </c:pt>
                <c:pt idx="4639">
                  <c:v>32561</c:v>
                </c:pt>
                <c:pt idx="4640">
                  <c:v>32562</c:v>
                </c:pt>
                <c:pt idx="4641">
                  <c:v>32563</c:v>
                </c:pt>
                <c:pt idx="4642">
                  <c:v>32564</c:v>
                </c:pt>
                <c:pt idx="4643">
                  <c:v>32565</c:v>
                </c:pt>
                <c:pt idx="4644">
                  <c:v>32566</c:v>
                </c:pt>
                <c:pt idx="4645">
                  <c:v>32567</c:v>
                </c:pt>
                <c:pt idx="4646">
                  <c:v>32568</c:v>
                </c:pt>
                <c:pt idx="4647">
                  <c:v>32569</c:v>
                </c:pt>
                <c:pt idx="4648">
                  <c:v>32570</c:v>
                </c:pt>
                <c:pt idx="4649">
                  <c:v>32571</c:v>
                </c:pt>
                <c:pt idx="4650">
                  <c:v>32572</c:v>
                </c:pt>
                <c:pt idx="4651">
                  <c:v>32573</c:v>
                </c:pt>
                <c:pt idx="4652">
                  <c:v>32574</c:v>
                </c:pt>
                <c:pt idx="4653">
                  <c:v>32575</c:v>
                </c:pt>
                <c:pt idx="4654">
                  <c:v>32576</c:v>
                </c:pt>
                <c:pt idx="4655">
                  <c:v>32577</c:v>
                </c:pt>
                <c:pt idx="4656">
                  <c:v>32578</c:v>
                </c:pt>
                <c:pt idx="4657">
                  <c:v>32579</c:v>
                </c:pt>
                <c:pt idx="4658">
                  <c:v>32580</c:v>
                </c:pt>
                <c:pt idx="4659">
                  <c:v>32581</c:v>
                </c:pt>
                <c:pt idx="4660">
                  <c:v>32582</c:v>
                </c:pt>
                <c:pt idx="4661">
                  <c:v>32583</c:v>
                </c:pt>
                <c:pt idx="4662">
                  <c:v>32584</c:v>
                </c:pt>
                <c:pt idx="4663">
                  <c:v>32585</c:v>
                </c:pt>
                <c:pt idx="4664">
                  <c:v>32586</c:v>
                </c:pt>
                <c:pt idx="4665">
                  <c:v>32587</c:v>
                </c:pt>
                <c:pt idx="4666">
                  <c:v>32588</c:v>
                </c:pt>
                <c:pt idx="4667">
                  <c:v>32589</c:v>
                </c:pt>
                <c:pt idx="4668">
                  <c:v>32590</c:v>
                </c:pt>
                <c:pt idx="4669">
                  <c:v>32591</c:v>
                </c:pt>
                <c:pt idx="4670">
                  <c:v>32592</c:v>
                </c:pt>
                <c:pt idx="4671">
                  <c:v>32593</c:v>
                </c:pt>
                <c:pt idx="4672">
                  <c:v>32594</c:v>
                </c:pt>
                <c:pt idx="4673">
                  <c:v>32595</c:v>
                </c:pt>
                <c:pt idx="4674">
                  <c:v>32596</c:v>
                </c:pt>
                <c:pt idx="4675">
                  <c:v>32597</c:v>
                </c:pt>
                <c:pt idx="4676">
                  <c:v>32598</c:v>
                </c:pt>
                <c:pt idx="4677">
                  <c:v>32599</c:v>
                </c:pt>
                <c:pt idx="4678">
                  <c:v>32600</c:v>
                </c:pt>
                <c:pt idx="4679">
                  <c:v>32601</c:v>
                </c:pt>
                <c:pt idx="4680">
                  <c:v>32602</c:v>
                </c:pt>
                <c:pt idx="4681">
                  <c:v>32603</c:v>
                </c:pt>
                <c:pt idx="4682">
                  <c:v>32604</c:v>
                </c:pt>
                <c:pt idx="4683">
                  <c:v>32605</c:v>
                </c:pt>
                <c:pt idx="4684">
                  <c:v>32606</c:v>
                </c:pt>
                <c:pt idx="4685">
                  <c:v>32607</c:v>
                </c:pt>
                <c:pt idx="4686">
                  <c:v>32608</c:v>
                </c:pt>
                <c:pt idx="4687">
                  <c:v>32609</c:v>
                </c:pt>
                <c:pt idx="4688">
                  <c:v>32610</c:v>
                </c:pt>
                <c:pt idx="4689">
                  <c:v>32611</c:v>
                </c:pt>
                <c:pt idx="4690">
                  <c:v>32612</c:v>
                </c:pt>
                <c:pt idx="4691">
                  <c:v>32613</c:v>
                </c:pt>
                <c:pt idx="4692">
                  <c:v>32614</c:v>
                </c:pt>
                <c:pt idx="4693">
                  <c:v>32615</c:v>
                </c:pt>
                <c:pt idx="4694">
                  <c:v>32616</c:v>
                </c:pt>
                <c:pt idx="4695">
                  <c:v>32617</c:v>
                </c:pt>
                <c:pt idx="4696">
                  <c:v>32618</c:v>
                </c:pt>
                <c:pt idx="4697">
                  <c:v>32619</c:v>
                </c:pt>
                <c:pt idx="4698">
                  <c:v>32620</c:v>
                </c:pt>
                <c:pt idx="4699">
                  <c:v>32621</c:v>
                </c:pt>
                <c:pt idx="4700">
                  <c:v>32622</c:v>
                </c:pt>
                <c:pt idx="4701">
                  <c:v>32623</c:v>
                </c:pt>
                <c:pt idx="4702">
                  <c:v>32624</c:v>
                </c:pt>
                <c:pt idx="4703">
                  <c:v>32625</c:v>
                </c:pt>
                <c:pt idx="4704">
                  <c:v>32626</c:v>
                </c:pt>
                <c:pt idx="4705">
                  <c:v>32627</c:v>
                </c:pt>
                <c:pt idx="4706">
                  <c:v>32628</c:v>
                </c:pt>
                <c:pt idx="4707">
                  <c:v>32629</c:v>
                </c:pt>
                <c:pt idx="4708">
                  <c:v>32630</c:v>
                </c:pt>
                <c:pt idx="4709">
                  <c:v>32631</c:v>
                </c:pt>
                <c:pt idx="4710">
                  <c:v>32632</c:v>
                </c:pt>
                <c:pt idx="4711">
                  <c:v>32633</c:v>
                </c:pt>
                <c:pt idx="4712">
                  <c:v>32634</c:v>
                </c:pt>
                <c:pt idx="4713">
                  <c:v>32635</c:v>
                </c:pt>
                <c:pt idx="4714">
                  <c:v>32636</c:v>
                </c:pt>
                <c:pt idx="4715">
                  <c:v>32637</c:v>
                </c:pt>
                <c:pt idx="4716">
                  <c:v>32638</c:v>
                </c:pt>
                <c:pt idx="4717">
                  <c:v>32639</c:v>
                </c:pt>
                <c:pt idx="4718">
                  <c:v>32640</c:v>
                </c:pt>
                <c:pt idx="4719">
                  <c:v>32641</c:v>
                </c:pt>
                <c:pt idx="4720">
                  <c:v>32642</c:v>
                </c:pt>
                <c:pt idx="4721">
                  <c:v>32643</c:v>
                </c:pt>
                <c:pt idx="4722">
                  <c:v>32644</c:v>
                </c:pt>
                <c:pt idx="4723">
                  <c:v>32645</c:v>
                </c:pt>
                <c:pt idx="4724">
                  <c:v>32646</c:v>
                </c:pt>
                <c:pt idx="4725">
                  <c:v>32647</c:v>
                </c:pt>
                <c:pt idx="4726">
                  <c:v>32648</c:v>
                </c:pt>
                <c:pt idx="4727">
                  <c:v>32649</c:v>
                </c:pt>
                <c:pt idx="4728">
                  <c:v>32650</c:v>
                </c:pt>
                <c:pt idx="4729">
                  <c:v>32651</c:v>
                </c:pt>
                <c:pt idx="4730">
                  <c:v>32652</c:v>
                </c:pt>
                <c:pt idx="4731">
                  <c:v>32653</c:v>
                </c:pt>
                <c:pt idx="4732">
                  <c:v>32654</c:v>
                </c:pt>
                <c:pt idx="4733">
                  <c:v>32655</c:v>
                </c:pt>
                <c:pt idx="4734">
                  <c:v>32656</c:v>
                </c:pt>
                <c:pt idx="4735">
                  <c:v>32657</c:v>
                </c:pt>
                <c:pt idx="4736">
                  <c:v>32658</c:v>
                </c:pt>
                <c:pt idx="4737">
                  <c:v>32659</c:v>
                </c:pt>
                <c:pt idx="4738">
                  <c:v>32660</c:v>
                </c:pt>
                <c:pt idx="4739">
                  <c:v>32661</c:v>
                </c:pt>
                <c:pt idx="4740">
                  <c:v>32662</c:v>
                </c:pt>
                <c:pt idx="4741">
                  <c:v>32663</c:v>
                </c:pt>
                <c:pt idx="4742">
                  <c:v>32664</c:v>
                </c:pt>
                <c:pt idx="4743">
                  <c:v>32665</c:v>
                </c:pt>
                <c:pt idx="4744">
                  <c:v>32666</c:v>
                </c:pt>
                <c:pt idx="4745">
                  <c:v>32667</c:v>
                </c:pt>
                <c:pt idx="4746">
                  <c:v>32668</c:v>
                </c:pt>
                <c:pt idx="4747">
                  <c:v>32669</c:v>
                </c:pt>
                <c:pt idx="4748">
                  <c:v>32670</c:v>
                </c:pt>
                <c:pt idx="4749">
                  <c:v>32671</c:v>
                </c:pt>
                <c:pt idx="4750">
                  <c:v>32672</c:v>
                </c:pt>
                <c:pt idx="4751">
                  <c:v>32673</c:v>
                </c:pt>
                <c:pt idx="4752">
                  <c:v>32674</c:v>
                </c:pt>
                <c:pt idx="4753">
                  <c:v>32675</c:v>
                </c:pt>
                <c:pt idx="4754">
                  <c:v>32676</c:v>
                </c:pt>
                <c:pt idx="4755">
                  <c:v>32677</c:v>
                </c:pt>
                <c:pt idx="4756">
                  <c:v>32678</c:v>
                </c:pt>
                <c:pt idx="4757">
                  <c:v>32679</c:v>
                </c:pt>
                <c:pt idx="4758">
                  <c:v>32680</c:v>
                </c:pt>
                <c:pt idx="4759">
                  <c:v>32681</c:v>
                </c:pt>
                <c:pt idx="4760">
                  <c:v>32682</c:v>
                </c:pt>
                <c:pt idx="4761">
                  <c:v>32683</c:v>
                </c:pt>
                <c:pt idx="4762">
                  <c:v>32684</c:v>
                </c:pt>
                <c:pt idx="4763">
                  <c:v>32685</c:v>
                </c:pt>
                <c:pt idx="4764">
                  <c:v>32686</c:v>
                </c:pt>
                <c:pt idx="4765">
                  <c:v>32687</c:v>
                </c:pt>
                <c:pt idx="4766">
                  <c:v>32688</c:v>
                </c:pt>
                <c:pt idx="4767">
                  <c:v>32689</c:v>
                </c:pt>
                <c:pt idx="4768">
                  <c:v>32690</c:v>
                </c:pt>
                <c:pt idx="4769">
                  <c:v>32691</c:v>
                </c:pt>
                <c:pt idx="4770">
                  <c:v>32692</c:v>
                </c:pt>
                <c:pt idx="4771">
                  <c:v>32693</c:v>
                </c:pt>
                <c:pt idx="4772">
                  <c:v>32694</c:v>
                </c:pt>
                <c:pt idx="4773">
                  <c:v>32695</c:v>
                </c:pt>
                <c:pt idx="4774">
                  <c:v>32696</c:v>
                </c:pt>
                <c:pt idx="4775">
                  <c:v>32697</c:v>
                </c:pt>
                <c:pt idx="4776">
                  <c:v>32698</c:v>
                </c:pt>
                <c:pt idx="4777">
                  <c:v>32699</c:v>
                </c:pt>
                <c:pt idx="4778">
                  <c:v>32700</c:v>
                </c:pt>
                <c:pt idx="4779">
                  <c:v>32701</c:v>
                </c:pt>
                <c:pt idx="4780">
                  <c:v>32702</c:v>
                </c:pt>
                <c:pt idx="4781">
                  <c:v>32703</c:v>
                </c:pt>
                <c:pt idx="4782">
                  <c:v>32704</c:v>
                </c:pt>
                <c:pt idx="4783">
                  <c:v>32705</c:v>
                </c:pt>
                <c:pt idx="4784">
                  <c:v>32706</c:v>
                </c:pt>
                <c:pt idx="4785">
                  <c:v>32707</c:v>
                </c:pt>
                <c:pt idx="4786">
                  <c:v>32708</c:v>
                </c:pt>
                <c:pt idx="4787">
                  <c:v>32709</c:v>
                </c:pt>
                <c:pt idx="4788">
                  <c:v>32710</c:v>
                </c:pt>
                <c:pt idx="4789">
                  <c:v>32711</c:v>
                </c:pt>
                <c:pt idx="4790">
                  <c:v>32712</c:v>
                </c:pt>
                <c:pt idx="4791">
                  <c:v>32713</c:v>
                </c:pt>
                <c:pt idx="4792">
                  <c:v>32714</c:v>
                </c:pt>
                <c:pt idx="4793">
                  <c:v>32715</c:v>
                </c:pt>
                <c:pt idx="4794">
                  <c:v>32716</c:v>
                </c:pt>
                <c:pt idx="4795">
                  <c:v>32717</c:v>
                </c:pt>
                <c:pt idx="4796">
                  <c:v>32718</c:v>
                </c:pt>
                <c:pt idx="4797">
                  <c:v>32719</c:v>
                </c:pt>
                <c:pt idx="4798">
                  <c:v>32720</c:v>
                </c:pt>
                <c:pt idx="4799">
                  <c:v>32721</c:v>
                </c:pt>
                <c:pt idx="4800">
                  <c:v>32722</c:v>
                </c:pt>
                <c:pt idx="4801">
                  <c:v>32723</c:v>
                </c:pt>
                <c:pt idx="4802">
                  <c:v>32724</c:v>
                </c:pt>
                <c:pt idx="4803">
                  <c:v>32725</c:v>
                </c:pt>
                <c:pt idx="4804">
                  <c:v>32726</c:v>
                </c:pt>
                <c:pt idx="4805">
                  <c:v>32727</c:v>
                </c:pt>
                <c:pt idx="4806">
                  <c:v>32728</c:v>
                </c:pt>
                <c:pt idx="4807">
                  <c:v>32729</c:v>
                </c:pt>
                <c:pt idx="4808">
                  <c:v>32730</c:v>
                </c:pt>
                <c:pt idx="4809">
                  <c:v>32731</c:v>
                </c:pt>
                <c:pt idx="4810">
                  <c:v>32732</c:v>
                </c:pt>
                <c:pt idx="4811">
                  <c:v>32733</c:v>
                </c:pt>
                <c:pt idx="4812">
                  <c:v>32734</c:v>
                </c:pt>
                <c:pt idx="4813">
                  <c:v>32735</c:v>
                </c:pt>
                <c:pt idx="4814">
                  <c:v>32736</c:v>
                </c:pt>
                <c:pt idx="4815">
                  <c:v>32737</c:v>
                </c:pt>
                <c:pt idx="4816">
                  <c:v>32738</c:v>
                </c:pt>
                <c:pt idx="4817">
                  <c:v>32739</c:v>
                </c:pt>
                <c:pt idx="4818">
                  <c:v>32740</c:v>
                </c:pt>
                <c:pt idx="4819">
                  <c:v>32741</c:v>
                </c:pt>
                <c:pt idx="4820">
                  <c:v>32742</c:v>
                </c:pt>
                <c:pt idx="4821">
                  <c:v>32743</c:v>
                </c:pt>
                <c:pt idx="4822">
                  <c:v>32744</c:v>
                </c:pt>
                <c:pt idx="4823">
                  <c:v>32745</c:v>
                </c:pt>
                <c:pt idx="4824">
                  <c:v>32746</c:v>
                </c:pt>
                <c:pt idx="4825">
                  <c:v>32747</c:v>
                </c:pt>
                <c:pt idx="4826">
                  <c:v>32748</c:v>
                </c:pt>
                <c:pt idx="4827">
                  <c:v>32749</c:v>
                </c:pt>
                <c:pt idx="4828">
                  <c:v>32750</c:v>
                </c:pt>
                <c:pt idx="4829">
                  <c:v>32751</c:v>
                </c:pt>
                <c:pt idx="4830">
                  <c:v>32752</c:v>
                </c:pt>
                <c:pt idx="4831">
                  <c:v>32753</c:v>
                </c:pt>
                <c:pt idx="4832">
                  <c:v>32754</c:v>
                </c:pt>
                <c:pt idx="4833">
                  <c:v>32755</c:v>
                </c:pt>
                <c:pt idx="4834">
                  <c:v>32756</c:v>
                </c:pt>
                <c:pt idx="4835">
                  <c:v>32757</c:v>
                </c:pt>
                <c:pt idx="4836">
                  <c:v>32758</c:v>
                </c:pt>
                <c:pt idx="4837">
                  <c:v>32759</c:v>
                </c:pt>
                <c:pt idx="4838">
                  <c:v>32760</c:v>
                </c:pt>
                <c:pt idx="4839">
                  <c:v>32761</c:v>
                </c:pt>
                <c:pt idx="4840">
                  <c:v>32762</c:v>
                </c:pt>
                <c:pt idx="4841">
                  <c:v>32763</c:v>
                </c:pt>
                <c:pt idx="4842">
                  <c:v>32764</c:v>
                </c:pt>
                <c:pt idx="4843">
                  <c:v>32765</c:v>
                </c:pt>
                <c:pt idx="4844">
                  <c:v>32766</c:v>
                </c:pt>
                <c:pt idx="4845">
                  <c:v>32767</c:v>
                </c:pt>
                <c:pt idx="4846">
                  <c:v>32768</c:v>
                </c:pt>
                <c:pt idx="4847">
                  <c:v>32769</c:v>
                </c:pt>
                <c:pt idx="4848">
                  <c:v>32770</c:v>
                </c:pt>
                <c:pt idx="4849">
                  <c:v>32771</c:v>
                </c:pt>
                <c:pt idx="4850">
                  <c:v>32772</c:v>
                </c:pt>
                <c:pt idx="4851">
                  <c:v>32773</c:v>
                </c:pt>
                <c:pt idx="4852">
                  <c:v>32774</c:v>
                </c:pt>
                <c:pt idx="4853">
                  <c:v>32775</c:v>
                </c:pt>
                <c:pt idx="4854">
                  <c:v>32776</c:v>
                </c:pt>
                <c:pt idx="4855">
                  <c:v>32777</c:v>
                </c:pt>
                <c:pt idx="4856">
                  <c:v>32778</c:v>
                </c:pt>
                <c:pt idx="4857">
                  <c:v>32779</c:v>
                </c:pt>
                <c:pt idx="4858">
                  <c:v>32780</c:v>
                </c:pt>
                <c:pt idx="4859">
                  <c:v>32781</c:v>
                </c:pt>
                <c:pt idx="4860">
                  <c:v>32782</c:v>
                </c:pt>
                <c:pt idx="4861">
                  <c:v>32783</c:v>
                </c:pt>
                <c:pt idx="4862">
                  <c:v>32784</c:v>
                </c:pt>
                <c:pt idx="4863">
                  <c:v>32785</c:v>
                </c:pt>
                <c:pt idx="4864">
                  <c:v>32786</c:v>
                </c:pt>
                <c:pt idx="4865">
                  <c:v>32787</c:v>
                </c:pt>
                <c:pt idx="4866">
                  <c:v>32788</c:v>
                </c:pt>
                <c:pt idx="4867">
                  <c:v>32789</c:v>
                </c:pt>
                <c:pt idx="4868">
                  <c:v>32790</c:v>
                </c:pt>
                <c:pt idx="4869">
                  <c:v>32791</c:v>
                </c:pt>
                <c:pt idx="4870">
                  <c:v>32792</c:v>
                </c:pt>
                <c:pt idx="4871">
                  <c:v>32793</c:v>
                </c:pt>
                <c:pt idx="4872">
                  <c:v>32794</c:v>
                </c:pt>
                <c:pt idx="4873">
                  <c:v>32795</c:v>
                </c:pt>
                <c:pt idx="4874">
                  <c:v>32796</c:v>
                </c:pt>
                <c:pt idx="4875">
                  <c:v>32797</c:v>
                </c:pt>
                <c:pt idx="4876">
                  <c:v>32798</c:v>
                </c:pt>
                <c:pt idx="4877">
                  <c:v>32799</c:v>
                </c:pt>
                <c:pt idx="4878">
                  <c:v>32800</c:v>
                </c:pt>
                <c:pt idx="4879">
                  <c:v>32801</c:v>
                </c:pt>
                <c:pt idx="4880">
                  <c:v>32802</c:v>
                </c:pt>
                <c:pt idx="4881">
                  <c:v>32803</c:v>
                </c:pt>
                <c:pt idx="4882">
                  <c:v>32804</c:v>
                </c:pt>
                <c:pt idx="4883">
                  <c:v>32805</c:v>
                </c:pt>
                <c:pt idx="4884">
                  <c:v>32806</c:v>
                </c:pt>
                <c:pt idx="4885">
                  <c:v>32807</c:v>
                </c:pt>
                <c:pt idx="4886">
                  <c:v>32808</c:v>
                </c:pt>
                <c:pt idx="4887">
                  <c:v>32809</c:v>
                </c:pt>
                <c:pt idx="4888">
                  <c:v>32810</c:v>
                </c:pt>
                <c:pt idx="4889">
                  <c:v>32811</c:v>
                </c:pt>
                <c:pt idx="4890">
                  <c:v>32812</c:v>
                </c:pt>
                <c:pt idx="4891">
                  <c:v>32813</c:v>
                </c:pt>
                <c:pt idx="4892">
                  <c:v>32814</c:v>
                </c:pt>
                <c:pt idx="4893">
                  <c:v>32815</c:v>
                </c:pt>
                <c:pt idx="4894">
                  <c:v>32816</c:v>
                </c:pt>
                <c:pt idx="4895">
                  <c:v>32817</c:v>
                </c:pt>
                <c:pt idx="4896">
                  <c:v>32818</c:v>
                </c:pt>
                <c:pt idx="4897">
                  <c:v>32819</c:v>
                </c:pt>
                <c:pt idx="4898">
                  <c:v>32820</c:v>
                </c:pt>
                <c:pt idx="4899">
                  <c:v>32821</c:v>
                </c:pt>
                <c:pt idx="4900">
                  <c:v>32822</c:v>
                </c:pt>
                <c:pt idx="4901">
                  <c:v>32823</c:v>
                </c:pt>
                <c:pt idx="4902">
                  <c:v>32824</c:v>
                </c:pt>
                <c:pt idx="4903">
                  <c:v>32825</c:v>
                </c:pt>
                <c:pt idx="4904">
                  <c:v>32826</c:v>
                </c:pt>
                <c:pt idx="4905">
                  <c:v>32827</c:v>
                </c:pt>
                <c:pt idx="4906">
                  <c:v>32828</c:v>
                </c:pt>
                <c:pt idx="4907">
                  <c:v>32829</c:v>
                </c:pt>
                <c:pt idx="4908">
                  <c:v>32830</c:v>
                </c:pt>
                <c:pt idx="4909">
                  <c:v>32831</c:v>
                </c:pt>
                <c:pt idx="4910">
                  <c:v>32832</c:v>
                </c:pt>
                <c:pt idx="4911">
                  <c:v>32833</c:v>
                </c:pt>
                <c:pt idx="4912">
                  <c:v>32834</c:v>
                </c:pt>
                <c:pt idx="4913">
                  <c:v>32835</c:v>
                </c:pt>
                <c:pt idx="4914">
                  <c:v>32836</c:v>
                </c:pt>
                <c:pt idx="4915">
                  <c:v>32837</c:v>
                </c:pt>
                <c:pt idx="4916">
                  <c:v>32838</c:v>
                </c:pt>
                <c:pt idx="4917">
                  <c:v>32839</c:v>
                </c:pt>
                <c:pt idx="4918">
                  <c:v>32840</c:v>
                </c:pt>
                <c:pt idx="4919">
                  <c:v>32841</c:v>
                </c:pt>
                <c:pt idx="4920">
                  <c:v>32842</c:v>
                </c:pt>
                <c:pt idx="4921">
                  <c:v>32843</c:v>
                </c:pt>
                <c:pt idx="4922">
                  <c:v>32844</c:v>
                </c:pt>
                <c:pt idx="4923">
                  <c:v>32845</c:v>
                </c:pt>
                <c:pt idx="4924">
                  <c:v>32846</c:v>
                </c:pt>
                <c:pt idx="4925">
                  <c:v>32847</c:v>
                </c:pt>
                <c:pt idx="4926">
                  <c:v>32848</c:v>
                </c:pt>
                <c:pt idx="4927">
                  <c:v>32849</c:v>
                </c:pt>
                <c:pt idx="4928">
                  <c:v>32850</c:v>
                </c:pt>
                <c:pt idx="4929">
                  <c:v>32851</c:v>
                </c:pt>
                <c:pt idx="4930">
                  <c:v>32852</c:v>
                </c:pt>
                <c:pt idx="4931">
                  <c:v>32853</c:v>
                </c:pt>
                <c:pt idx="4932">
                  <c:v>32854</c:v>
                </c:pt>
                <c:pt idx="4933">
                  <c:v>32855</c:v>
                </c:pt>
                <c:pt idx="4934">
                  <c:v>32856</c:v>
                </c:pt>
                <c:pt idx="4935">
                  <c:v>32857</c:v>
                </c:pt>
                <c:pt idx="4936">
                  <c:v>32858</c:v>
                </c:pt>
                <c:pt idx="4937">
                  <c:v>32859</c:v>
                </c:pt>
                <c:pt idx="4938">
                  <c:v>32860</c:v>
                </c:pt>
                <c:pt idx="4939">
                  <c:v>32861</c:v>
                </c:pt>
                <c:pt idx="4940">
                  <c:v>32862</c:v>
                </c:pt>
                <c:pt idx="4941">
                  <c:v>32863</c:v>
                </c:pt>
                <c:pt idx="4942">
                  <c:v>32864</c:v>
                </c:pt>
                <c:pt idx="4943">
                  <c:v>32865</c:v>
                </c:pt>
                <c:pt idx="4944">
                  <c:v>32866</c:v>
                </c:pt>
                <c:pt idx="4945">
                  <c:v>32867</c:v>
                </c:pt>
                <c:pt idx="4946">
                  <c:v>32868</c:v>
                </c:pt>
                <c:pt idx="4947">
                  <c:v>32869</c:v>
                </c:pt>
                <c:pt idx="4948">
                  <c:v>32870</c:v>
                </c:pt>
                <c:pt idx="4949">
                  <c:v>32871</c:v>
                </c:pt>
                <c:pt idx="4950">
                  <c:v>32872</c:v>
                </c:pt>
                <c:pt idx="4951">
                  <c:v>32873</c:v>
                </c:pt>
                <c:pt idx="4952">
                  <c:v>32874</c:v>
                </c:pt>
                <c:pt idx="4953">
                  <c:v>32875</c:v>
                </c:pt>
                <c:pt idx="4954">
                  <c:v>32876</c:v>
                </c:pt>
                <c:pt idx="4955">
                  <c:v>32877</c:v>
                </c:pt>
                <c:pt idx="4956">
                  <c:v>32878</c:v>
                </c:pt>
                <c:pt idx="4957">
                  <c:v>32879</c:v>
                </c:pt>
                <c:pt idx="4958">
                  <c:v>32880</c:v>
                </c:pt>
                <c:pt idx="4959">
                  <c:v>32881</c:v>
                </c:pt>
                <c:pt idx="4960">
                  <c:v>32882</c:v>
                </c:pt>
                <c:pt idx="4961">
                  <c:v>32883</c:v>
                </c:pt>
                <c:pt idx="4962">
                  <c:v>32884</c:v>
                </c:pt>
                <c:pt idx="4963">
                  <c:v>32885</c:v>
                </c:pt>
                <c:pt idx="4964">
                  <c:v>32886</c:v>
                </c:pt>
                <c:pt idx="4965">
                  <c:v>32887</c:v>
                </c:pt>
                <c:pt idx="4966">
                  <c:v>32888</c:v>
                </c:pt>
                <c:pt idx="4967">
                  <c:v>32889</c:v>
                </c:pt>
                <c:pt idx="4968">
                  <c:v>32890</c:v>
                </c:pt>
                <c:pt idx="4969">
                  <c:v>32891</c:v>
                </c:pt>
                <c:pt idx="4970">
                  <c:v>32892</c:v>
                </c:pt>
                <c:pt idx="4971">
                  <c:v>32893</c:v>
                </c:pt>
                <c:pt idx="4972">
                  <c:v>32894</c:v>
                </c:pt>
                <c:pt idx="4973">
                  <c:v>32895</c:v>
                </c:pt>
                <c:pt idx="4974">
                  <c:v>32896</c:v>
                </c:pt>
                <c:pt idx="4975">
                  <c:v>32897</c:v>
                </c:pt>
                <c:pt idx="4976">
                  <c:v>32898</c:v>
                </c:pt>
                <c:pt idx="4977">
                  <c:v>32899</c:v>
                </c:pt>
                <c:pt idx="4978">
                  <c:v>32900</c:v>
                </c:pt>
                <c:pt idx="4979">
                  <c:v>32901</c:v>
                </c:pt>
                <c:pt idx="4980">
                  <c:v>32902</c:v>
                </c:pt>
                <c:pt idx="4981">
                  <c:v>32903</c:v>
                </c:pt>
                <c:pt idx="4982">
                  <c:v>32904</c:v>
                </c:pt>
                <c:pt idx="4983">
                  <c:v>32905</c:v>
                </c:pt>
                <c:pt idx="4984">
                  <c:v>32906</c:v>
                </c:pt>
                <c:pt idx="4985">
                  <c:v>32907</c:v>
                </c:pt>
                <c:pt idx="4986">
                  <c:v>32908</c:v>
                </c:pt>
                <c:pt idx="4987">
                  <c:v>32909</c:v>
                </c:pt>
                <c:pt idx="4988">
                  <c:v>32910</c:v>
                </c:pt>
                <c:pt idx="4989">
                  <c:v>32911</c:v>
                </c:pt>
                <c:pt idx="4990">
                  <c:v>32912</c:v>
                </c:pt>
                <c:pt idx="4991">
                  <c:v>32913</c:v>
                </c:pt>
                <c:pt idx="4992">
                  <c:v>32914</c:v>
                </c:pt>
                <c:pt idx="4993">
                  <c:v>32915</c:v>
                </c:pt>
                <c:pt idx="4994">
                  <c:v>32916</c:v>
                </c:pt>
                <c:pt idx="4995">
                  <c:v>32917</c:v>
                </c:pt>
                <c:pt idx="4996">
                  <c:v>32918</c:v>
                </c:pt>
                <c:pt idx="4997">
                  <c:v>32919</c:v>
                </c:pt>
                <c:pt idx="4998">
                  <c:v>32920</c:v>
                </c:pt>
                <c:pt idx="4999">
                  <c:v>32921</c:v>
                </c:pt>
                <c:pt idx="5000">
                  <c:v>32922</c:v>
                </c:pt>
                <c:pt idx="5001">
                  <c:v>32923</c:v>
                </c:pt>
                <c:pt idx="5002">
                  <c:v>32924</c:v>
                </c:pt>
                <c:pt idx="5003">
                  <c:v>32925</c:v>
                </c:pt>
                <c:pt idx="5004">
                  <c:v>32926</c:v>
                </c:pt>
                <c:pt idx="5005">
                  <c:v>32927</c:v>
                </c:pt>
                <c:pt idx="5006">
                  <c:v>32928</c:v>
                </c:pt>
                <c:pt idx="5007">
                  <c:v>32929</c:v>
                </c:pt>
                <c:pt idx="5008">
                  <c:v>32930</c:v>
                </c:pt>
                <c:pt idx="5009">
                  <c:v>32931</c:v>
                </c:pt>
                <c:pt idx="5010">
                  <c:v>32932</c:v>
                </c:pt>
                <c:pt idx="5011">
                  <c:v>32933</c:v>
                </c:pt>
                <c:pt idx="5012">
                  <c:v>32934</c:v>
                </c:pt>
                <c:pt idx="5013">
                  <c:v>32935</c:v>
                </c:pt>
                <c:pt idx="5014">
                  <c:v>32936</c:v>
                </c:pt>
                <c:pt idx="5015">
                  <c:v>32937</c:v>
                </c:pt>
                <c:pt idx="5016">
                  <c:v>32938</c:v>
                </c:pt>
                <c:pt idx="5017">
                  <c:v>32939</c:v>
                </c:pt>
                <c:pt idx="5018">
                  <c:v>32940</c:v>
                </c:pt>
                <c:pt idx="5019">
                  <c:v>32941</c:v>
                </c:pt>
                <c:pt idx="5020">
                  <c:v>32942</c:v>
                </c:pt>
                <c:pt idx="5021">
                  <c:v>32943</c:v>
                </c:pt>
                <c:pt idx="5022">
                  <c:v>32944</c:v>
                </c:pt>
                <c:pt idx="5023">
                  <c:v>32945</c:v>
                </c:pt>
                <c:pt idx="5024">
                  <c:v>32946</c:v>
                </c:pt>
                <c:pt idx="5025">
                  <c:v>32947</c:v>
                </c:pt>
                <c:pt idx="5026">
                  <c:v>32948</c:v>
                </c:pt>
                <c:pt idx="5027">
                  <c:v>32949</c:v>
                </c:pt>
                <c:pt idx="5028">
                  <c:v>32950</c:v>
                </c:pt>
                <c:pt idx="5029">
                  <c:v>32951</c:v>
                </c:pt>
                <c:pt idx="5030">
                  <c:v>32952</c:v>
                </c:pt>
                <c:pt idx="5031">
                  <c:v>32953</c:v>
                </c:pt>
                <c:pt idx="5032">
                  <c:v>32954</c:v>
                </c:pt>
                <c:pt idx="5033">
                  <c:v>32955</c:v>
                </c:pt>
                <c:pt idx="5034">
                  <c:v>32956</c:v>
                </c:pt>
                <c:pt idx="5035">
                  <c:v>32957</c:v>
                </c:pt>
                <c:pt idx="5036">
                  <c:v>32958</c:v>
                </c:pt>
                <c:pt idx="5037">
                  <c:v>32959</c:v>
                </c:pt>
                <c:pt idx="5038">
                  <c:v>32960</c:v>
                </c:pt>
                <c:pt idx="5039">
                  <c:v>32961</c:v>
                </c:pt>
                <c:pt idx="5040">
                  <c:v>32962</c:v>
                </c:pt>
                <c:pt idx="5041">
                  <c:v>32963</c:v>
                </c:pt>
                <c:pt idx="5042">
                  <c:v>32964</c:v>
                </c:pt>
                <c:pt idx="5043">
                  <c:v>32965</c:v>
                </c:pt>
                <c:pt idx="5044">
                  <c:v>32966</c:v>
                </c:pt>
                <c:pt idx="5045">
                  <c:v>32967</c:v>
                </c:pt>
                <c:pt idx="5046">
                  <c:v>32968</c:v>
                </c:pt>
                <c:pt idx="5047">
                  <c:v>32969</c:v>
                </c:pt>
                <c:pt idx="5048">
                  <c:v>32970</c:v>
                </c:pt>
                <c:pt idx="5049">
                  <c:v>32971</c:v>
                </c:pt>
                <c:pt idx="5050">
                  <c:v>32972</c:v>
                </c:pt>
                <c:pt idx="5051">
                  <c:v>32973</c:v>
                </c:pt>
                <c:pt idx="5052">
                  <c:v>32974</c:v>
                </c:pt>
                <c:pt idx="5053">
                  <c:v>32975</c:v>
                </c:pt>
                <c:pt idx="5054">
                  <c:v>32976</c:v>
                </c:pt>
                <c:pt idx="5055">
                  <c:v>32977</c:v>
                </c:pt>
                <c:pt idx="5056">
                  <c:v>32978</c:v>
                </c:pt>
                <c:pt idx="5057">
                  <c:v>32979</c:v>
                </c:pt>
                <c:pt idx="5058">
                  <c:v>32980</c:v>
                </c:pt>
                <c:pt idx="5059">
                  <c:v>32981</c:v>
                </c:pt>
                <c:pt idx="5060">
                  <c:v>32982</c:v>
                </c:pt>
                <c:pt idx="5061">
                  <c:v>32983</c:v>
                </c:pt>
                <c:pt idx="5062">
                  <c:v>32984</c:v>
                </c:pt>
                <c:pt idx="5063">
                  <c:v>32985</c:v>
                </c:pt>
                <c:pt idx="5064">
                  <c:v>32986</c:v>
                </c:pt>
                <c:pt idx="5065">
                  <c:v>32987</c:v>
                </c:pt>
                <c:pt idx="5066">
                  <c:v>32988</c:v>
                </c:pt>
                <c:pt idx="5067">
                  <c:v>32989</c:v>
                </c:pt>
                <c:pt idx="5068">
                  <c:v>32990</c:v>
                </c:pt>
                <c:pt idx="5069">
                  <c:v>32991</c:v>
                </c:pt>
                <c:pt idx="5070">
                  <c:v>32992</c:v>
                </c:pt>
                <c:pt idx="5071">
                  <c:v>32993</c:v>
                </c:pt>
                <c:pt idx="5072">
                  <c:v>32994</c:v>
                </c:pt>
                <c:pt idx="5073">
                  <c:v>32995</c:v>
                </c:pt>
                <c:pt idx="5074">
                  <c:v>32996</c:v>
                </c:pt>
                <c:pt idx="5075">
                  <c:v>32997</c:v>
                </c:pt>
                <c:pt idx="5076">
                  <c:v>32998</c:v>
                </c:pt>
                <c:pt idx="5077">
                  <c:v>32999</c:v>
                </c:pt>
                <c:pt idx="5078">
                  <c:v>33000</c:v>
                </c:pt>
                <c:pt idx="5079">
                  <c:v>33001</c:v>
                </c:pt>
                <c:pt idx="5080">
                  <c:v>33002</c:v>
                </c:pt>
                <c:pt idx="5081">
                  <c:v>33003</c:v>
                </c:pt>
                <c:pt idx="5082">
                  <c:v>33004</c:v>
                </c:pt>
                <c:pt idx="5083">
                  <c:v>33005</c:v>
                </c:pt>
                <c:pt idx="5084">
                  <c:v>33006</c:v>
                </c:pt>
                <c:pt idx="5085">
                  <c:v>33007</c:v>
                </c:pt>
                <c:pt idx="5086">
                  <c:v>33008</c:v>
                </c:pt>
                <c:pt idx="5087">
                  <c:v>33009</c:v>
                </c:pt>
                <c:pt idx="5088">
                  <c:v>33010</c:v>
                </c:pt>
                <c:pt idx="5089">
                  <c:v>33011</c:v>
                </c:pt>
                <c:pt idx="5090">
                  <c:v>33012</c:v>
                </c:pt>
                <c:pt idx="5091">
                  <c:v>33013</c:v>
                </c:pt>
                <c:pt idx="5092">
                  <c:v>33014</c:v>
                </c:pt>
                <c:pt idx="5093">
                  <c:v>33015</c:v>
                </c:pt>
                <c:pt idx="5094">
                  <c:v>33016</c:v>
                </c:pt>
                <c:pt idx="5095">
                  <c:v>33017</c:v>
                </c:pt>
                <c:pt idx="5096">
                  <c:v>33018</c:v>
                </c:pt>
                <c:pt idx="5097">
                  <c:v>33019</c:v>
                </c:pt>
                <c:pt idx="5098">
                  <c:v>33020</c:v>
                </c:pt>
                <c:pt idx="5099">
                  <c:v>33021</c:v>
                </c:pt>
                <c:pt idx="5100">
                  <c:v>33022</c:v>
                </c:pt>
                <c:pt idx="5101">
                  <c:v>33023</c:v>
                </c:pt>
                <c:pt idx="5102">
                  <c:v>33024</c:v>
                </c:pt>
                <c:pt idx="5103">
                  <c:v>33025</c:v>
                </c:pt>
                <c:pt idx="5104">
                  <c:v>33026</c:v>
                </c:pt>
                <c:pt idx="5105">
                  <c:v>33027</c:v>
                </c:pt>
                <c:pt idx="5106">
                  <c:v>33028</c:v>
                </c:pt>
                <c:pt idx="5107">
                  <c:v>33029</c:v>
                </c:pt>
                <c:pt idx="5108">
                  <c:v>33030</c:v>
                </c:pt>
                <c:pt idx="5109">
                  <c:v>33031</c:v>
                </c:pt>
                <c:pt idx="5110">
                  <c:v>33032</c:v>
                </c:pt>
                <c:pt idx="5111">
                  <c:v>33033</c:v>
                </c:pt>
                <c:pt idx="5112">
                  <c:v>33034</c:v>
                </c:pt>
                <c:pt idx="5113">
                  <c:v>33035</c:v>
                </c:pt>
                <c:pt idx="5114">
                  <c:v>33036</c:v>
                </c:pt>
                <c:pt idx="5115">
                  <c:v>33037</c:v>
                </c:pt>
                <c:pt idx="5116">
                  <c:v>33038</c:v>
                </c:pt>
                <c:pt idx="5117">
                  <c:v>33039</c:v>
                </c:pt>
                <c:pt idx="5118">
                  <c:v>33040</c:v>
                </c:pt>
                <c:pt idx="5119">
                  <c:v>33041</c:v>
                </c:pt>
                <c:pt idx="5120">
                  <c:v>33042</c:v>
                </c:pt>
                <c:pt idx="5121">
                  <c:v>33043</c:v>
                </c:pt>
                <c:pt idx="5122">
                  <c:v>33044</c:v>
                </c:pt>
                <c:pt idx="5123">
                  <c:v>33045</c:v>
                </c:pt>
                <c:pt idx="5124">
                  <c:v>33046</c:v>
                </c:pt>
                <c:pt idx="5125">
                  <c:v>33047</c:v>
                </c:pt>
                <c:pt idx="5126">
                  <c:v>33048</c:v>
                </c:pt>
                <c:pt idx="5127">
                  <c:v>33049</c:v>
                </c:pt>
                <c:pt idx="5128">
                  <c:v>33050</c:v>
                </c:pt>
                <c:pt idx="5129">
                  <c:v>33051</c:v>
                </c:pt>
                <c:pt idx="5130">
                  <c:v>33052</c:v>
                </c:pt>
                <c:pt idx="5131">
                  <c:v>33053</c:v>
                </c:pt>
                <c:pt idx="5132">
                  <c:v>33054</c:v>
                </c:pt>
                <c:pt idx="5133">
                  <c:v>33055</c:v>
                </c:pt>
                <c:pt idx="5134">
                  <c:v>33056</c:v>
                </c:pt>
                <c:pt idx="5135">
                  <c:v>33057</c:v>
                </c:pt>
                <c:pt idx="5136">
                  <c:v>33058</c:v>
                </c:pt>
                <c:pt idx="5137">
                  <c:v>33059</c:v>
                </c:pt>
                <c:pt idx="5138">
                  <c:v>33060</c:v>
                </c:pt>
                <c:pt idx="5139">
                  <c:v>33061</c:v>
                </c:pt>
                <c:pt idx="5140">
                  <c:v>33062</c:v>
                </c:pt>
                <c:pt idx="5141">
                  <c:v>33063</c:v>
                </c:pt>
                <c:pt idx="5142">
                  <c:v>33064</c:v>
                </c:pt>
                <c:pt idx="5143">
                  <c:v>33065</c:v>
                </c:pt>
                <c:pt idx="5144">
                  <c:v>33066</c:v>
                </c:pt>
                <c:pt idx="5145">
                  <c:v>33067</c:v>
                </c:pt>
                <c:pt idx="5146">
                  <c:v>33068</c:v>
                </c:pt>
                <c:pt idx="5147">
                  <c:v>33069</c:v>
                </c:pt>
                <c:pt idx="5148">
                  <c:v>33070</c:v>
                </c:pt>
                <c:pt idx="5149">
                  <c:v>33071</c:v>
                </c:pt>
                <c:pt idx="5150">
                  <c:v>33072</c:v>
                </c:pt>
                <c:pt idx="5151">
                  <c:v>33073</c:v>
                </c:pt>
                <c:pt idx="5152">
                  <c:v>33074</c:v>
                </c:pt>
                <c:pt idx="5153">
                  <c:v>33075</c:v>
                </c:pt>
                <c:pt idx="5154">
                  <c:v>33076</c:v>
                </c:pt>
                <c:pt idx="5155">
                  <c:v>33077</c:v>
                </c:pt>
                <c:pt idx="5156">
                  <c:v>33078</c:v>
                </c:pt>
                <c:pt idx="5157">
                  <c:v>33079</c:v>
                </c:pt>
                <c:pt idx="5158">
                  <c:v>33080</c:v>
                </c:pt>
                <c:pt idx="5159">
                  <c:v>33081</c:v>
                </c:pt>
                <c:pt idx="5160">
                  <c:v>33082</c:v>
                </c:pt>
                <c:pt idx="5161">
                  <c:v>33083</c:v>
                </c:pt>
                <c:pt idx="5162">
                  <c:v>33084</c:v>
                </c:pt>
                <c:pt idx="5163">
                  <c:v>33085</c:v>
                </c:pt>
                <c:pt idx="5164">
                  <c:v>33086</c:v>
                </c:pt>
                <c:pt idx="5165">
                  <c:v>33087</c:v>
                </c:pt>
                <c:pt idx="5166">
                  <c:v>33088</c:v>
                </c:pt>
                <c:pt idx="5167">
                  <c:v>33089</c:v>
                </c:pt>
                <c:pt idx="5168">
                  <c:v>33090</c:v>
                </c:pt>
                <c:pt idx="5169">
                  <c:v>33091</c:v>
                </c:pt>
                <c:pt idx="5170">
                  <c:v>33092</c:v>
                </c:pt>
                <c:pt idx="5171">
                  <c:v>33093</c:v>
                </c:pt>
                <c:pt idx="5172">
                  <c:v>33094</c:v>
                </c:pt>
                <c:pt idx="5173">
                  <c:v>33095</c:v>
                </c:pt>
                <c:pt idx="5174">
                  <c:v>33096</c:v>
                </c:pt>
                <c:pt idx="5175">
                  <c:v>33097</c:v>
                </c:pt>
                <c:pt idx="5176">
                  <c:v>33098</c:v>
                </c:pt>
                <c:pt idx="5177">
                  <c:v>33099</c:v>
                </c:pt>
                <c:pt idx="5178">
                  <c:v>33100</c:v>
                </c:pt>
                <c:pt idx="5179">
                  <c:v>33101</c:v>
                </c:pt>
                <c:pt idx="5180">
                  <c:v>33102</c:v>
                </c:pt>
                <c:pt idx="5181">
                  <c:v>33103</c:v>
                </c:pt>
                <c:pt idx="5182">
                  <c:v>33104</c:v>
                </c:pt>
                <c:pt idx="5183">
                  <c:v>33105</c:v>
                </c:pt>
                <c:pt idx="5184">
                  <c:v>33106</c:v>
                </c:pt>
                <c:pt idx="5185">
                  <c:v>33107</c:v>
                </c:pt>
                <c:pt idx="5186">
                  <c:v>33108</c:v>
                </c:pt>
                <c:pt idx="5187">
                  <c:v>33109</c:v>
                </c:pt>
                <c:pt idx="5188">
                  <c:v>33110</c:v>
                </c:pt>
                <c:pt idx="5189">
                  <c:v>33111</c:v>
                </c:pt>
                <c:pt idx="5190">
                  <c:v>33112</c:v>
                </c:pt>
                <c:pt idx="5191">
                  <c:v>33113</c:v>
                </c:pt>
                <c:pt idx="5192">
                  <c:v>33114</c:v>
                </c:pt>
                <c:pt idx="5193">
                  <c:v>33115</c:v>
                </c:pt>
                <c:pt idx="5194">
                  <c:v>33116</c:v>
                </c:pt>
                <c:pt idx="5195">
                  <c:v>33117</c:v>
                </c:pt>
                <c:pt idx="5196">
                  <c:v>33118</c:v>
                </c:pt>
                <c:pt idx="5197">
                  <c:v>33119</c:v>
                </c:pt>
                <c:pt idx="5198">
                  <c:v>33120</c:v>
                </c:pt>
                <c:pt idx="5199">
                  <c:v>33121</c:v>
                </c:pt>
                <c:pt idx="5200">
                  <c:v>33122</c:v>
                </c:pt>
                <c:pt idx="5201">
                  <c:v>33123</c:v>
                </c:pt>
                <c:pt idx="5202">
                  <c:v>33124</c:v>
                </c:pt>
                <c:pt idx="5203">
                  <c:v>33125</c:v>
                </c:pt>
                <c:pt idx="5204">
                  <c:v>33126</c:v>
                </c:pt>
                <c:pt idx="5205">
                  <c:v>33127</c:v>
                </c:pt>
                <c:pt idx="5206">
                  <c:v>33128</c:v>
                </c:pt>
                <c:pt idx="5207">
                  <c:v>33129</c:v>
                </c:pt>
                <c:pt idx="5208">
                  <c:v>33130</c:v>
                </c:pt>
                <c:pt idx="5209">
                  <c:v>33131</c:v>
                </c:pt>
                <c:pt idx="5210">
                  <c:v>33132</c:v>
                </c:pt>
                <c:pt idx="5211">
                  <c:v>33133</c:v>
                </c:pt>
                <c:pt idx="5212">
                  <c:v>33134</c:v>
                </c:pt>
                <c:pt idx="5213">
                  <c:v>33135</c:v>
                </c:pt>
                <c:pt idx="5214">
                  <c:v>33136</c:v>
                </c:pt>
                <c:pt idx="5215">
                  <c:v>33137</c:v>
                </c:pt>
                <c:pt idx="5216">
                  <c:v>33138</c:v>
                </c:pt>
                <c:pt idx="5217">
                  <c:v>33139</c:v>
                </c:pt>
                <c:pt idx="5218">
                  <c:v>33140</c:v>
                </c:pt>
                <c:pt idx="5219">
                  <c:v>33141</c:v>
                </c:pt>
                <c:pt idx="5220">
                  <c:v>33142</c:v>
                </c:pt>
                <c:pt idx="5221">
                  <c:v>33143</c:v>
                </c:pt>
                <c:pt idx="5222">
                  <c:v>33144</c:v>
                </c:pt>
                <c:pt idx="5223">
                  <c:v>33145</c:v>
                </c:pt>
                <c:pt idx="5224">
                  <c:v>33146</c:v>
                </c:pt>
                <c:pt idx="5225">
                  <c:v>33147</c:v>
                </c:pt>
                <c:pt idx="5226">
                  <c:v>33148</c:v>
                </c:pt>
                <c:pt idx="5227">
                  <c:v>33149</c:v>
                </c:pt>
                <c:pt idx="5228">
                  <c:v>33150</c:v>
                </c:pt>
                <c:pt idx="5229">
                  <c:v>33151</c:v>
                </c:pt>
                <c:pt idx="5230">
                  <c:v>33152</c:v>
                </c:pt>
                <c:pt idx="5231">
                  <c:v>33153</c:v>
                </c:pt>
                <c:pt idx="5232">
                  <c:v>33154</c:v>
                </c:pt>
                <c:pt idx="5233">
                  <c:v>33155</c:v>
                </c:pt>
                <c:pt idx="5234">
                  <c:v>33156</c:v>
                </c:pt>
                <c:pt idx="5235">
                  <c:v>33157</c:v>
                </c:pt>
                <c:pt idx="5236">
                  <c:v>33158</c:v>
                </c:pt>
                <c:pt idx="5237">
                  <c:v>33159</c:v>
                </c:pt>
                <c:pt idx="5238">
                  <c:v>33160</c:v>
                </c:pt>
                <c:pt idx="5239">
                  <c:v>33161</c:v>
                </c:pt>
                <c:pt idx="5240">
                  <c:v>33162</c:v>
                </c:pt>
                <c:pt idx="5241">
                  <c:v>33163</c:v>
                </c:pt>
                <c:pt idx="5242">
                  <c:v>33164</c:v>
                </c:pt>
                <c:pt idx="5243">
                  <c:v>33165</c:v>
                </c:pt>
                <c:pt idx="5244">
                  <c:v>33166</c:v>
                </c:pt>
                <c:pt idx="5245">
                  <c:v>33167</c:v>
                </c:pt>
                <c:pt idx="5246">
                  <c:v>33168</c:v>
                </c:pt>
                <c:pt idx="5247">
                  <c:v>33169</c:v>
                </c:pt>
                <c:pt idx="5248">
                  <c:v>33170</c:v>
                </c:pt>
                <c:pt idx="5249">
                  <c:v>33171</c:v>
                </c:pt>
                <c:pt idx="5250">
                  <c:v>33172</c:v>
                </c:pt>
                <c:pt idx="5251">
                  <c:v>33173</c:v>
                </c:pt>
                <c:pt idx="5252">
                  <c:v>33174</c:v>
                </c:pt>
                <c:pt idx="5253">
                  <c:v>33175</c:v>
                </c:pt>
                <c:pt idx="5254">
                  <c:v>33176</c:v>
                </c:pt>
                <c:pt idx="5255">
                  <c:v>33177</c:v>
                </c:pt>
                <c:pt idx="5256">
                  <c:v>33178</c:v>
                </c:pt>
                <c:pt idx="5257">
                  <c:v>33179</c:v>
                </c:pt>
                <c:pt idx="5258">
                  <c:v>33180</c:v>
                </c:pt>
                <c:pt idx="5259">
                  <c:v>33181</c:v>
                </c:pt>
                <c:pt idx="5260">
                  <c:v>33182</c:v>
                </c:pt>
                <c:pt idx="5261">
                  <c:v>33183</c:v>
                </c:pt>
                <c:pt idx="5262">
                  <c:v>33184</c:v>
                </c:pt>
                <c:pt idx="5263">
                  <c:v>33185</c:v>
                </c:pt>
                <c:pt idx="5264">
                  <c:v>33186</c:v>
                </c:pt>
                <c:pt idx="5265">
                  <c:v>33187</c:v>
                </c:pt>
                <c:pt idx="5266">
                  <c:v>33188</c:v>
                </c:pt>
                <c:pt idx="5267">
                  <c:v>33189</c:v>
                </c:pt>
                <c:pt idx="5268">
                  <c:v>33190</c:v>
                </c:pt>
                <c:pt idx="5269">
                  <c:v>33191</c:v>
                </c:pt>
                <c:pt idx="5270">
                  <c:v>33192</c:v>
                </c:pt>
                <c:pt idx="5271">
                  <c:v>33193</c:v>
                </c:pt>
                <c:pt idx="5272">
                  <c:v>33194</c:v>
                </c:pt>
                <c:pt idx="5273">
                  <c:v>33195</c:v>
                </c:pt>
                <c:pt idx="5274">
                  <c:v>33196</c:v>
                </c:pt>
                <c:pt idx="5275">
                  <c:v>33197</c:v>
                </c:pt>
                <c:pt idx="5276">
                  <c:v>33198</c:v>
                </c:pt>
                <c:pt idx="5277">
                  <c:v>33199</c:v>
                </c:pt>
                <c:pt idx="5278">
                  <c:v>33200</c:v>
                </c:pt>
                <c:pt idx="5279">
                  <c:v>33201</c:v>
                </c:pt>
                <c:pt idx="5280">
                  <c:v>33202</c:v>
                </c:pt>
                <c:pt idx="5281">
                  <c:v>33203</c:v>
                </c:pt>
                <c:pt idx="5282">
                  <c:v>33204</c:v>
                </c:pt>
                <c:pt idx="5283">
                  <c:v>33205</c:v>
                </c:pt>
                <c:pt idx="5284">
                  <c:v>33206</c:v>
                </c:pt>
                <c:pt idx="5285">
                  <c:v>33207</c:v>
                </c:pt>
                <c:pt idx="5286">
                  <c:v>33208</c:v>
                </c:pt>
                <c:pt idx="5287">
                  <c:v>33209</c:v>
                </c:pt>
                <c:pt idx="5288">
                  <c:v>33210</c:v>
                </c:pt>
                <c:pt idx="5289">
                  <c:v>33211</c:v>
                </c:pt>
                <c:pt idx="5290">
                  <c:v>33212</c:v>
                </c:pt>
                <c:pt idx="5291">
                  <c:v>33213</c:v>
                </c:pt>
                <c:pt idx="5292">
                  <c:v>33214</c:v>
                </c:pt>
                <c:pt idx="5293">
                  <c:v>33215</c:v>
                </c:pt>
                <c:pt idx="5294">
                  <c:v>33216</c:v>
                </c:pt>
                <c:pt idx="5295">
                  <c:v>33217</c:v>
                </c:pt>
                <c:pt idx="5296">
                  <c:v>33218</c:v>
                </c:pt>
                <c:pt idx="5297">
                  <c:v>33219</c:v>
                </c:pt>
                <c:pt idx="5298">
                  <c:v>33220</c:v>
                </c:pt>
                <c:pt idx="5299">
                  <c:v>33221</c:v>
                </c:pt>
                <c:pt idx="5300">
                  <c:v>33222</c:v>
                </c:pt>
                <c:pt idx="5301">
                  <c:v>33223</c:v>
                </c:pt>
                <c:pt idx="5302">
                  <c:v>33224</c:v>
                </c:pt>
                <c:pt idx="5303">
                  <c:v>33225</c:v>
                </c:pt>
                <c:pt idx="5304">
                  <c:v>33226</c:v>
                </c:pt>
                <c:pt idx="5305">
                  <c:v>33227</c:v>
                </c:pt>
                <c:pt idx="5306">
                  <c:v>33228</c:v>
                </c:pt>
                <c:pt idx="5307">
                  <c:v>33229</c:v>
                </c:pt>
                <c:pt idx="5308">
                  <c:v>33230</c:v>
                </c:pt>
                <c:pt idx="5309">
                  <c:v>33231</c:v>
                </c:pt>
                <c:pt idx="5310">
                  <c:v>33232</c:v>
                </c:pt>
                <c:pt idx="5311">
                  <c:v>33233</c:v>
                </c:pt>
                <c:pt idx="5312">
                  <c:v>33234</c:v>
                </c:pt>
                <c:pt idx="5313">
                  <c:v>33235</c:v>
                </c:pt>
                <c:pt idx="5314">
                  <c:v>33236</c:v>
                </c:pt>
                <c:pt idx="5315">
                  <c:v>33237</c:v>
                </c:pt>
                <c:pt idx="5316">
                  <c:v>33238</c:v>
                </c:pt>
                <c:pt idx="5317">
                  <c:v>33239</c:v>
                </c:pt>
                <c:pt idx="5318">
                  <c:v>33240</c:v>
                </c:pt>
                <c:pt idx="5319">
                  <c:v>33241</c:v>
                </c:pt>
                <c:pt idx="5320">
                  <c:v>33242</c:v>
                </c:pt>
                <c:pt idx="5321">
                  <c:v>33243</c:v>
                </c:pt>
                <c:pt idx="5322">
                  <c:v>33244</c:v>
                </c:pt>
                <c:pt idx="5323">
                  <c:v>33245</c:v>
                </c:pt>
                <c:pt idx="5324">
                  <c:v>33246</c:v>
                </c:pt>
                <c:pt idx="5325">
                  <c:v>33247</c:v>
                </c:pt>
                <c:pt idx="5326">
                  <c:v>33248</c:v>
                </c:pt>
                <c:pt idx="5327">
                  <c:v>33249</c:v>
                </c:pt>
                <c:pt idx="5328">
                  <c:v>33250</c:v>
                </c:pt>
                <c:pt idx="5329">
                  <c:v>33251</c:v>
                </c:pt>
                <c:pt idx="5330">
                  <c:v>33252</c:v>
                </c:pt>
                <c:pt idx="5331">
                  <c:v>33253</c:v>
                </c:pt>
                <c:pt idx="5332">
                  <c:v>33254</c:v>
                </c:pt>
                <c:pt idx="5333">
                  <c:v>33255</c:v>
                </c:pt>
                <c:pt idx="5334">
                  <c:v>33256</c:v>
                </c:pt>
                <c:pt idx="5335">
                  <c:v>33257</c:v>
                </c:pt>
                <c:pt idx="5336">
                  <c:v>33258</c:v>
                </c:pt>
                <c:pt idx="5337">
                  <c:v>33259</c:v>
                </c:pt>
                <c:pt idx="5338">
                  <c:v>33260</c:v>
                </c:pt>
                <c:pt idx="5339">
                  <c:v>33261</c:v>
                </c:pt>
                <c:pt idx="5340">
                  <c:v>33262</c:v>
                </c:pt>
                <c:pt idx="5341">
                  <c:v>33263</c:v>
                </c:pt>
                <c:pt idx="5342">
                  <c:v>33264</c:v>
                </c:pt>
                <c:pt idx="5343">
                  <c:v>33265</c:v>
                </c:pt>
                <c:pt idx="5344">
                  <c:v>33266</c:v>
                </c:pt>
                <c:pt idx="5345">
                  <c:v>33267</c:v>
                </c:pt>
                <c:pt idx="5346">
                  <c:v>33268</c:v>
                </c:pt>
                <c:pt idx="5347">
                  <c:v>33269</c:v>
                </c:pt>
                <c:pt idx="5348">
                  <c:v>33270</c:v>
                </c:pt>
                <c:pt idx="5349">
                  <c:v>33271</c:v>
                </c:pt>
                <c:pt idx="5350">
                  <c:v>33272</c:v>
                </c:pt>
                <c:pt idx="5351">
                  <c:v>33273</c:v>
                </c:pt>
                <c:pt idx="5352">
                  <c:v>33274</c:v>
                </c:pt>
                <c:pt idx="5353">
                  <c:v>33275</c:v>
                </c:pt>
                <c:pt idx="5354">
                  <c:v>33276</c:v>
                </c:pt>
                <c:pt idx="5355">
                  <c:v>33277</c:v>
                </c:pt>
                <c:pt idx="5356">
                  <c:v>33278</c:v>
                </c:pt>
                <c:pt idx="5357">
                  <c:v>33279</c:v>
                </c:pt>
                <c:pt idx="5358">
                  <c:v>33280</c:v>
                </c:pt>
                <c:pt idx="5359">
                  <c:v>33281</c:v>
                </c:pt>
                <c:pt idx="5360">
                  <c:v>33282</c:v>
                </c:pt>
                <c:pt idx="5361">
                  <c:v>33283</c:v>
                </c:pt>
                <c:pt idx="5362">
                  <c:v>33284</c:v>
                </c:pt>
                <c:pt idx="5363">
                  <c:v>33285</c:v>
                </c:pt>
                <c:pt idx="5364">
                  <c:v>33286</c:v>
                </c:pt>
                <c:pt idx="5365">
                  <c:v>33287</c:v>
                </c:pt>
                <c:pt idx="5366">
                  <c:v>33288</c:v>
                </c:pt>
                <c:pt idx="5367">
                  <c:v>33289</c:v>
                </c:pt>
                <c:pt idx="5368">
                  <c:v>33290</c:v>
                </c:pt>
                <c:pt idx="5369">
                  <c:v>33291</c:v>
                </c:pt>
                <c:pt idx="5370">
                  <c:v>33292</c:v>
                </c:pt>
                <c:pt idx="5371">
                  <c:v>33293</c:v>
                </c:pt>
                <c:pt idx="5372">
                  <c:v>33294</c:v>
                </c:pt>
                <c:pt idx="5373">
                  <c:v>33295</c:v>
                </c:pt>
                <c:pt idx="5374">
                  <c:v>33296</c:v>
                </c:pt>
                <c:pt idx="5375">
                  <c:v>33297</c:v>
                </c:pt>
                <c:pt idx="5376">
                  <c:v>33298</c:v>
                </c:pt>
                <c:pt idx="5377">
                  <c:v>33299</c:v>
                </c:pt>
                <c:pt idx="5378">
                  <c:v>33300</c:v>
                </c:pt>
                <c:pt idx="5379">
                  <c:v>33301</c:v>
                </c:pt>
                <c:pt idx="5380">
                  <c:v>33302</c:v>
                </c:pt>
                <c:pt idx="5381">
                  <c:v>33303</c:v>
                </c:pt>
                <c:pt idx="5382">
                  <c:v>33304</c:v>
                </c:pt>
                <c:pt idx="5383">
                  <c:v>33305</c:v>
                </c:pt>
                <c:pt idx="5384">
                  <c:v>33306</c:v>
                </c:pt>
                <c:pt idx="5385">
                  <c:v>33307</c:v>
                </c:pt>
                <c:pt idx="5386">
                  <c:v>33308</c:v>
                </c:pt>
                <c:pt idx="5387">
                  <c:v>33309</c:v>
                </c:pt>
                <c:pt idx="5388">
                  <c:v>33310</c:v>
                </c:pt>
                <c:pt idx="5389">
                  <c:v>33311</c:v>
                </c:pt>
                <c:pt idx="5390">
                  <c:v>33312</c:v>
                </c:pt>
                <c:pt idx="5391">
                  <c:v>33313</c:v>
                </c:pt>
                <c:pt idx="5392">
                  <c:v>33314</c:v>
                </c:pt>
                <c:pt idx="5393">
                  <c:v>33315</c:v>
                </c:pt>
                <c:pt idx="5394">
                  <c:v>33316</c:v>
                </c:pt>
                <c:pt idx="5395">
                  <c:v>33317</c:v>
                </c:pt>
                <c:pt idx="5396">
                  <c:v>33318</c:v>
                </c:pt>
                <c:pt idx="5397">
                  <c:v>33319</c:v>
                </c:pt>
                <c:pt idx="5398">
                  <c:v>33320</c:v>
                </c:pt>
                <c:pt idx="5399">
                  <c:v>33321</c:v>
                </c:pt>
                <c:pt idx="5400">
                  <c:v>33322</c:v>
                </c:pt>
                <c:pt idx="5401">
                  <c:v>33323</c:v>
                </c:pt>
                <c:pt idx="5402">
                  <c:v>33324</c:v>
                </c:pt>
                <c:pt idx="5403">
                  <c:v>33325</c:v>
                </c:pt>
                <c:pt idx="5404">
                  <c:v>33326</c:v>
                </c:pt>
                <c:pt idx="5405">
                  <c:v>33327</c:v>
                </c:pt>
                <c:pt idx="5406">
                  <c:v>33328</c:v>
                </c:pt>
                <c:pt idx="5407">
                  <c:v>33329</c:v>
                </c:pt>
                <c:pt idx="5408">
                  <c:v>33330</c:v>
                </c:pt>
                <c:pt idx="5409">
                  <c:v>33331</c:v>
                </c:pt>
                <c:pt idx="5410">
                  <c:v>33332</c:v>
                </c:pt>
                <c:pt idx="5411">
                  <c:v>33333</c:v>
                </c:pt>
                <c:pt idx="5412">
                  <c:v>33334</c:v>
                </c:pt>
                <c:pt idx="5413">
                  <c:v>33335</c:v>
                </c:pt>
                <c:pt idx="5414">
                  <c:v>33336</c:v>
                </c:pt>
                <c:pt idx="5415">
                  <c:v>33337</c:v>
                </c:pt>
                <c:pt idx="5416">
                  <c:v>33338</c:v>
                </c:pt>
                <c:pt idx="5417">
                  <c:v>33339</c:v>
                </c:pt>
                <c:pt idx="5418">
                  <c:v>33340</c:v>
                </c:pt>
                <c:pt idx="5419">
                  <c:v>33341</c:v>
                </c:pt>
                <c:pt idx="5420">
                  <c:v>33342</c:v>
                </c:pt>
                <c:pt idx="5421">
                  <c:v>33343</c:v>
                </c:pt>
                <c:pt idx="5422">
                  <c:v>33344</c:v>
                </c:pt>
                <c:pt idx="5423">
                  <c:v>33345</c:v>
                </c:pt>
                <c:pt idx="5424">
                  <c:v>33346</c:v>
                </c:pt>
                <c:pt idx="5425">
                  <c:v>33347</c:v>
                </c:pt>
                <c:pt idx="5426">
                  <c:v>33348</c:v>
                </c:pt>
                <c:pt idx="5427">
                  <c:v>33349</c:v>
                </c:pt>
                <c:pt idx="5428">
                  <c:v>33350</c:v>
                </c:pt>
                <c:pt idx="5429">
                  <c:v>33351</c:v>
                </c:pt>
                <c:pt idx="5430">
                  <c:v>33352</c:v>
                </c:pt>
                <c:pt idx="5431">
                  <c:v>33353</c:v>
                </c:pt>
                <c:pt idx="5432">
                  <c:v>33354</c:v>
                </c:pt>
                <c:pt idx="5433">
                  <c:v>33355</c:v>
                </c:pt>
                <c:pt idx="5434">
                  <c:v>33356</c:v>
                </c:pt>
                <c:pt idx="5435">
                  <c:v>33357</c:v>
                </c:pt>
                <c:pt idx="5436">
                  <c:v>33358</c:v>
                </c:pt>
                <c:pt idx="5437">
                  <c:v>33359</c:v>
                </c:pt>
                <c:pt idx="5438">
                  <c:v>33360</c:v>
                </c:pt>
                <c:pt idx="5439">
                  <c:v>33361</c:v>
                </c:pt>
                <c:pt idx="5440">
                  <c:v>33362</c:v>
                </c:pt>
                <c:pt idx="5441">
                  <c:v>33363</c:v>
                </c:pt>
                <c:pt idx="5442">
                  <c:v>33364</c:v>
                </c:pt>
                <c:pt idx="5443">
                  <c:v>33365</c:v>
                </c:pt>
                <c:pt idx="5444">
                  <c:v>33366</c:v>
                </c:pt>
                <c:pt idx="5445">
                  <c:v>33367</c:v>
                </c:pt>
                <c:pt idx="5446">
                  <c:v>33368</c:v>
                </c:pt>
                <c:pt idx="5447">
                  <c:v>33369</c:v>
                </c:pt>
                <c:pt idx="5448">
                  <c:v>33370</c:v>
                </c:pt>
                <c:pt idx="5449">
                  <c:v>33371</c:v>
                </c:pt>
                <c:pt idx="5450">
                  <c:v>33372</c:v>
                </c:pt>
                <c:pt idx="5451">
                  <c:v>33373</c:v>
                </c:pt>
                <c:pt idx="5452">
                  <c:v>33374</c:v>
                </c:pt>
                <c:pt idx="5453">
                  <c:v>33375</c:v>
                </c:pt>
                <c:pt idx="5454">
                  <c:v>33376</c:v>
                </c:pt>
                <c:pt idx="5455">
                  <c:v>33377</c:v>
                </c:pt>
                <c:pt idx="5456">
                  <c:v>33378</c:v>
                </c:pt>
                <c:pt idx="5457">
                  <c:v>33379</c:v>
                </c:pt>
                <c:pt idx="5458">
                  <c:v>33380</c:v>
                </c:pt>
                <c:pt idx="5459">
                  <c:v>33381</c:v>
                </c:pt>
                <c:pt idx="5460">
                  <c:v>33382</c:v>
                </c:pt>
                <c:pt idx="5461">
                  <c:v>33383</c:v>
                </c:pt>
                <c:pt idx="5462">
                  <c:v>33384</c:v>
                </c:pt>
                <c:pt idx="5463">
                  <c:v>33385</c:v>
                </c:pt>
                <c:pt idx="5464">
                  <c:v>33386</c:v>
                </c:pt>
                <c:pt idx="5465">
                  <c:v>33387</c:v>
                </c:pt>
                <c:pt idx="5466">
                  <c:v>33388</c:v>
                </c:pt>
                <c:pt idx="5467">
                  <c:v>33389</c:v>
                </c:pt>
                <c:pt idx="5468">
                  <c:v>33390</c:v>
                </c:pt>
                <c:pt idx="5469">
                  <c:v>33391</c:v>
                </c:pt>
                <c:pt idx="5470">
                  <c:v>33392</c:v>
                </c:pt>
                <c:pt idx="5471">
                  <c:v>33393</c:v>
                </c:pt>
                <c:pt idx="5472">
                  <c:v>33394</c:v>
                </c:pt>
                <c:pt idx="5473">
                  <c:v>33395</c:v>
                </c:pt>
                <c:pt idx="5474">
                  <c:v>33396</c:v>
                </c:pt>
                <c:pt idx="5475">
                  <c:v>33397</c:v>
                </c:pt>
                <c:pt idx="5476">
                  <c:v>33398</c:v>
                </c:pt>
                <c:pt idx="5477">
                  <c:v>33399</c:v>
                </c:pt>
                <c:pt idx="5478">
                  <c:v>33400</c:v>
                </c:pt>
                <c:pt idx="5479">
                  <c:v>33401</c:v>
                </c:pt>
                <c:pt idx="5480">
                  <c:v>33402</c:v>
                </c:pt>
                <c:pt idx="5481">
                  <c:v>33403</c:v>
                </c:pt>
                <c:pt idx="5482">
                  <c:v>33404</c:v>
                </c:pt>
                <c:pt idx="5483">
                  <c:v>33405</c:v>
                </c:pt>
                <c:pt idx="5484">
                  <c:v>33406</c:v>
                </c:pt>
                <c:pt idx="5485">
                  <c:v>33407</c:v>
                </c:pt>
                <c:pt idx="5486">
                  <c:v>33408</c:v>
                </c:pt>
                <c:pt idx="5487">
                  <c:v>33409</c:v>
                </c:pt>
                <c:pt idx="5488">
                  <c:v>33410</c:v>
                </c:pt>
                <c:pt idx="5489">
                  <c:v>33411</c:v>
                </c:pt>
                <c:pt idx="5490">
                  <c:v>33412</c:v>
                </c:pt>
                <c:pt idx="5491">
                  <c:v>33413</c:v>
                </c:pt>
                <c:pt idx="5492">
                  <c:v>33414</c:v>
                </c:pt>
                <c:pt idx="5493">
                  <c:v>33415</c:v>
                </c:pt>
                <c:pt idx="5494">
                  <c:v>33416</c:v>
                </c:pt>
                <c:pt idx="5495">
                  <c:v>33417</c:v>
                </c:pt>
                <c:pt idx="5496">
                  <c:v>33418</c:v>
                </c:pt>
                <c:pt idx="5497">
                  <c:v>33419</c:v>
                </c:pt>
                <c:pt idx="5498">
                  <c:v>33420</c:v>
                </c:pt>
                <c:pt idx="5499">
                  <c:v>33421</c:v>
                </c:pt>
                <c:pt idx="5500">
                  <c:v>33422</c:v>
                </c:pt>
                <c:pt idx="5501">
                  <c:v>33423</c:v>
                </c:pt>
                <c:pt idx="5502">
                  <c:v>33424</c:v>
                </c:pt>
                <c:pt idx="5503">
                  <c:v>33425</c:v>
                </c:pt>
                <c:pt idx="5504">
                  <c:v>33426</c:v>
                </c:pt>
                <c:pt idx="5505">
                  <c:v>33427</c:v>
                </c:pt>
                <c:pt idx="5506">
                  <c:v>33428</c:v>
                </c:pt>
                <c:pt idx="5507">
                  <c:v>33429</c:v>
                </c:pt>
                <c:pt idx="5508">
                  <c:v>33430</c:v>
                </c:pt>
                <c:pt idx="5509">
                  <c:v>33431</c:v>
                </c:pt>
                <c:pt idx="5510">
                  <c:v>33432</c:v>
                </c:pt>
                <c:pt idx="5511">
                  <c:v>33433</c:v>
                </c:pt>
                <c:pt idx="5512">
                  <c:v>33434</c:v>
                </c:pt>
                <c:pt idx="5513">
                  <c:v>33435</c:v>
                </c:pt>
                <c:pt idx="5514">
                  <c:v>33436</c:v>
                </c:pt>
                <c:pt idx="5515">
                  <c:v>33437</c:v>
                </c:pt>
                <c:pt idx="5516">
                  <c:v>33438</c:v>
                </c:pt>
                <c:pt idx="5517">
                  <c:v>33439</c:v>
                </c:pt>
                <c:pt idx="5518">
                  <c:v>33440</c:v>
                </c:pt>
                <c:pt idx="5519">
                  <c:v>33441</c:v>
                </c:pt>
                <c:pt idx="5520">
                  <c:v>33442</c:v>
                </c:pt>
                <c:pt idx="5521">
                  <c:v>33443</c:v>
                </c:pt>
                <c:pt idx="5522">
                  <c:v>33444</c:v>
                </c:pt>
                <c:pt idx="5523">
                  <c:v>33445</c:v>
                </c:pt>
                <c:pt idx="5524">
                  <c:v>33446</c:v>
                </c:pt>
                <c:pt idx="5525">
                  <c:v>33447</c:v>
                </c:pt>
                <c:pt idx="5526">
                  <c:v>33448</c:v>
                </c:pt>
                <c:pt idx="5527">
                  <c:v>33449</c:v>
                </c:pt>
                <c:pt idx="5528">
                  <c:v>33450</c:v>
                </c:pt>
                <c:pt idx="5529">
                  <c:v>33451</c:v>
                </c:pt>
                <c:pt idx="5530">
                  <c:v>33452</c:v>
                </c:pt>
                <c:pt idx="5531">
                  <c:v>33453</c:v>
                </c:pt>
                <c:pt idx="5532">
                  <c:v>33454</c:v>
                </c:pt>
                <c:pt idx="5533">
                  <c:v>33455</c:v>
                </c:pt>
                <c:pt idx="5534">
                  <c:v>33456</c:v>
                </c:pt>
                <c:pt idx="5535">
                  <c:v>33457</c:v>
                </c:pt>
                <c:pt idx="5536">
                  <c:v>33458</c:v>
                </c:pt>
                <c:pt idx="5537">
                  <c:v>33459</c:v>
                </c:pt>
                <c:pt idx="5538">
                  <c:v>33460</c:v>
                </c:pt>
                <c:pt idx="5539">
                  <c:v>33461</c:v>
                </c:pt>
                <c:pt idx="5540">
                  <c:v>33462</c:v>
                </c:pt>
                <c:pt idx="5541">
                  <c:v>33463</c:v>
                </c:pt>
                <c:pt idx="5542">
                  <c:v>33464</c:v>
                </c:pt>
                <c:pt idx="5543">
                  <c:v>33465</c:v>
                </c:pt>
                <c:pt idx="5544">
                  <c:v>33466</c:v>
                </c:pt>
                <c:pt idx="5545">
                  <c:v>33467</c:v>
                </c:pt>
                <c:pt idx="5546">
                  <c:v>33468</c:v>
                </c:pt>
                <c:pt idx="5547">
                  <c:v>33469</c:v>
                </c:pt>
                <c:pt idx="5548">
                  <c:v>33470</c:v>
                </c:pt>
                <c:pt idx="5549">
                  <c:v>33471</c:v>
                </c:pt>
                <c:pt idx="5550">
                  <c:v>33472</c:v>
                </c:pt>
                <c:pt idx="5551">
                  <c:v>33473</c:v>
                </c:pt>
                <c:pt idx="5552">
                  <c:v>33474</c:v>
                </c:pt>
                <c:pt idx="5553">
                  <c:v>33475</c:v>
                </c:pt>
                <c:pt idx="5554">
                  <c:v>33476</c:v>
                </c:pt>
                <c:pt idx="5555">
                  <c:v>33477</c:v>
                </c:pt>
                <c:pt idx="5556">
                  <c:v>33478</c:v>
                </c:pt>
                <c:pt idx="5557">
                  <c:v>33479</c:v>
                </c:pt>
                <c:pt idx="5558">
                  <c:v>33480</c:v>
                </c:pt>
                <c:pt idx="5559">
                  <c:v>33481</c:v>
                </c:pt>
                <c:pt idx="5560">
                  <c:v>33482</c:v>
                </c:pt>
                <c:pt idx="5561">
                  <c:v>33483</c:v>
                </c:pt>
                <c:pt idx="5562">
                  <c:v>33484</c:v>
                </c:pt>
                <c:pt idx="5563">
                  <c:v>33485</c:v>
                </c:pt>
                <c:pt idx="5564">
                  <c:v>33486</c:v>
                </c:pt>
                <c:pt idx="5565">
                  <c:v>33487</c:v>
                </c:pt>
                <c:pt idx="5566">
                  <c:v>33488</c:v>
                </c:pt>
                <c:pt idx="5567">
                  <c:v>33489</c:v>
                </c:pt>
                <c:pt idx="5568">
                  <c:v>33490</c:v>
                </c:pt>
                <c:pt idx="5569">
                  <c:v>33491</c:v>
                </c:pt>
                <c:pt idx="5570">
                  <c:v>33492</c:v>
                </c:pt>
                <c:pt idx="5571">
                  <c:v>33493</c:v>
                </c:pt>
                <c:pt idx="5572">
                  <c:v>33494</c:v>
                </c:pt>
                <c:pt idx="5573">
                  <c:v>33495</c:v>
                </c:pt>
                <c:pt idx="5574">
                  <c:v>33496</c:v>
                </c:pt>
                <c:pt idx="5575">
                  <c:v>33497</c:v>
                </c:pt>
                <c:pt idx="5576">
                  <c:v>33498</c:v>
                </c:pt>
                <c:pt idx="5577">
                  <c:v>33499</c:v>
                </c:pt>
                <c:pt idx="5578">
                  <c:v>33500</c:v>
                </c:pt>
                <c:pt idx="5579">
                  <c:v>33501</c:v>
                </c:pt>
                <c:pt idx="5580">
                  <c:v>33502</c:v>
                </c:pt>
                <c:pt idx="5581">
                  <c:v>33503</c:v>
                </c:pt>
                <c:pt idx="5582">
                  <c:v>33504</c:v>
                </c:pt>
                <c:pt idx="5583">
                  <c:v>33505</c:v>
                </c:pt>
                <c:pt idx="5584">
                  <c:v>33506</c:v>
                </c:pt>
                <c:pt idx="5585">
                  <c:v>33507</c:v>
                </c:pt>
                <c:pt idx="5586">
                  <c:v>33508</c:v>
                </c:pt>
                <c:pt idx="5587">
                  <c:v>33509</c:v>
                </c:pt>
                <c:pt idx="5588">
                  <c:v>33510</c:v>
                </c:pt>
                <c:pt idx="5589">
                  <c:v>33511</c:v>
                </c:pt>
                <c:pt idx="5590">
                  <c:v>33512</c:v>
                </c:pt>
                <c:pt idx="5591">
                  <c:v>33513</c:v>
                </c:pt>
                <c:pt idx="5592">
                  <c:v>33514</c:v>
                </c:pt>
                <c:pt idx="5593">
                  <c:v>33515</c:v>
                </c:pt>
                <c:pt idx="5594">
                  <c:v>33516</c:v>
                </c:pt>
                <c:pt idx="5595">
                  <c:v>33517</c:v>
                </c:pt>
                <c:pt idx="5596">
                  <c:v>33518</c:v>
                </c:pt>
                <c:pt idx="5597">
                  <c:v>33519</c:v>
                </c:pt>
                <c:pt idx="5598">
                  <c:v>33520</c:v>
                </c:pt>
                <c:pt idx="5599">
                  <c:v>33521</c:v>
                </c:pt>
                <c:pt idx="5600">
                  <c:v>33522</c:v>
                </c:pt>
                <c:pt idx="5601">
                  <c:v>33523</c:v>
                </c:pt>
                <c:pt idx="5602">
                  <c:v>33524</c:v>
                </c:pt>
                <c:pt idx="5603">
                  <c:v>33525</c:v>
                </c:pt>
                <c:pt idx="5604">
                  <c:v>33526</c:v>
                </c:pt>
                <c:pt idx="5605">
                  <c:v>33527</c:v>
                </c:pt>
                <c:pt idx="5606">
                  <c:v>33528</c:v>
                </c:pt>
                <c:pt idx="5607">
                  <c:v>33529</c:v>
                </c:pt>
                <c:pt idx="5608">
                  <c:v>33530</c:v>
                </c:pt>
                <c:pt idx="5609">
                  <c:v>33531</c:v>
                </c:pt>
                <c:pt idx="5610">
                  <c:v>33532</c:v>
                </c:pt>
                <c:pt idx="5611">
                  <c:v>33533</c:v>
                </c:pt>
                <c:pt idx="5612">
                  <c:v>33534</c:v>
                </c:pt>
                <c:pt idx="5613">
                  <c:v>33535</c:v>
                </c:pt>
                <c:pt idx="5614">
                  <c:v>33536</c:v>
                </c:pt>
                <c:pt idx="5615">
                  <c:v>33537</c:v>
                </c:pt>
                <c:pt idx="5616">
                  <c:v>33538</c:v>
                </c:pt>
                <c:pt idx="5617">
                  <c:v>33539</c:v>
                </c:pt>
                <c:pt idx="5618">
                  <c:v>33540</c:v>
                </c:pt>
                <c:pt idx="5619">
                  <c:v>33541</c:v>
                </c:pt>
                <c:pt idx="5620">
                  <c:v>33542</c:v>
                </c:pt>
                <c:pt idx="5621">
                  <c:v>33543</c:v>
                </c:pt>
                <c:pt idx="5622">
                  <c:v>33544</c:v>
                </c:pt>
                <c:pt idx="5623">
                  <c:v>33545</c:v>
                </c:pt>
                <c:pt idx="5624">
                  <c:v>33546</c:v>
                </c:pt>
                <c:pt idx="5625">
                  <c:v>33547</c:v>
                </c:pt>
                <c:pt idx="5626">
                  <c:v>33548</c:v>
                </c:pt>
                <c:pt idx="5627">
                  <c:v>33549</c:v>
                </c:pt>
                <c:pt idx="5628">
                  <c:v>33550</c:v>
                </c:pt>
                <c:pt idx="5629">
                  <c:v>33551</c:v>
                </c:pt>
                <c:pt idx="5630">
                  <c:v>33552</c:v>
                </c:pt>
                <c:pt idx="5631">
                  <c:v>33553</c:v>
                </c:pt>
                <c:pt idx="5632">
                  <c:v>33554</c:v>
                </c:pt>
                <c:pt idx="5633">
                  <c:v>33555</c:v>
                </c:pt>
                <c:pt idx="5634">
                  <c:v>33556</c:v>
                </c:pt>
                <c:pt idx="5635">
                  <c:v>33557</c:v>
                </c:pt>
                <c:pt idx="5636">
                  <c:v>33558</c:v>
                </c:pt>
                <c:pt idx="5637">
                  <c:v>33559</c:v>
                </c:pt>
                <c:pt idx="5638">
                  <c:v>33560</c:v>
                </c:pt>
                <c:pt idx="5639">
                  <c:v>33561</c:v>
                </c:pt>
                <c:pt idx="5640">
                  <c:v>33562</c:v>
                </c:pt>
                <c:pt idx="5641">
                  <c:v>33563</c:v>
                </c:pt>
                <c:pt idx="5642">
                  <c:v>33564</c:v>
                </c:pt>
                <c:pt idx="5643">
                  <c:v>33565</c:v>
                </c:pt>
                <c:pt idx="5644">
                  <c:v>33566</c:v>
                </c:pt>
                <c:pt idx="5645">
                  <c:v>33567</c:v>
                </c:pt>
                <c:pt idx="5646">
                  <c:v>33568</c:v>
                </c:pt>
                <c:pt idx="5647">
                  <c:v>33569</c:v>
                </c:pt>
                <c:pt idx="5648">
                  <c:v>33570</c:v>
                </c:pt>
                <c:pt idx="5649">
                  <c:v>33571</c:v>
                </c:pt>
                <c:pt idx="5650">
                  <c:v>33572</c:v>
                </c:pt>
                <c:pt idx="5651">
                  <c:v>33573</c:v>
                </c:pt>
                <c:pt idx="5652">
                  <c:v>33574</c:v>
                </c:pt>
                <c:pt idx="5653">
                  <c:v>33575</c:v>
                </c:pt>
                <c:pt idx="5654">
                  <c:v>33576</c:v>
                </c:pt>
                <c:pt idx="5655">
                  <c:v>33577</c:v>
                </c:pt>
                <c:pt idx="5656">
                  <c:v>33578</c:v>
                </c:pt>
                <c:pt idx="5657">
                  <c:v>33579</c:v>
                </c:pt>
                <c:pt idx="5658">
                  <c:v>33580</c:v>
                </c:pt>
                <c:pt idx="5659">
                  <c:v>33581</c:v>
                </c:pt>
                <c:pt idx="5660">
                  <c:v>33582</c:v>
                </c:pt>
                <c:pt idx="5661">
                  <c:v>33583</c:v>
                </c:pt>
                <c:pt idx="5662">
                  <c:v>33584</c:v>
                </c:pt>
                <c:pt idx="5663">
                  <c:v>33585</c:v>
                </c:pt>
                <c:pt idx="5664">
                  <c:v>33586</c:v>
                </c:pt>
                <c:pt idx="5665">
                  <c:v>33587</c:v>
                </c:pt>
                <c:pt idx="5666">
                  <c:v>33588</c:v>
                </c:pt>
                <c:pt idx="5667">
                  <c:v>33589</c:v>
                </c:pt>
                <c:pt idx="5668">
                  <c:v>33590</c:v>
                </c:pt>
                <c:pt idx="5669">
                  <c:v>33591</c:v>
                </c:pt>
                <c:pt idx="5670">
                  <c:v>33592</c:v>
                </c:pt>
                <c:pt idx="5671">
                  <c:v>33593</c:v>
                </c:pt>
                <c:pt idx="5672">
                  <c:v>33594</c:v>
                </c:pt>
                <c:pt idx="5673">
                  <c:v>33595</c:v>
                </c:pt>
                <c:pt idx="5674">
                  <c:v>33596</c:v>
                </c:pt>
                <c:pt idx="5675">
                  <c:v>33597</c:v>
                </c:pt>
                <c:pt idx="5676">
                  <c:v>33598</c:v>
                </c:pt>
                <c:pt idx="5677">
                  <c:v>33599</c:v>
                </c:pt>
                <c:pt idx="5678">
                  <c:v>33600</c:v>
                </c:pt>
                <c:pt idx="5679">
                  <c:v>33601</c:v>
                </c:pt>
                <c:pt idx="5680">
                  <c:v>33602</c:v>
                </c:pt>
                <c:pt idx="5681">
                  <c:v>33603</c:v>
                </c:pt>
                <c:pt idx="5682">
                  <c:v>33604</c:v>
                </c:pt>
                <c:pt idx="5683">
                  <c:v>33605</c:v>
                </c:pt>
                <c:pt idx="5684">
                  <c:v>33606</c:v>
                </c:pt>
                <c:pt idx="5685">
                  <c:v>33607</c:v>
                </c:pt>
                <c:pt idx="5686">
                  <c:v>33608</c:v>
                </c:pt>
                <c:pt idx="5687">
                  <c:v>33609</c:v>
                </c:pt>
                <c:pt idx="5688">
                  <c:v>33610</c:v>
                </c:pt>
                <c:pt idx="5689">
                  <c:v>33611</c:v>
                </c:pt>
                <c:pt idx="5690">
                  <c:v>33612</c:v>
                </c:pt>
                <c:pt idx="5691">
                  <c:v>33613</c:v>
                </c:pt>
                <c:pt idx="5692">
                  <c:v>33614</c:v>
                </c:pt>
                <c:pt idx="5693">
                  <c:v>33615</c:v>
                </c:pt>
                <c:pt idx="5694">
                  <c:v>33616</c:v>
                </c:pt>
                <c:pt idx="5695">
                  <c:v>33617</c:v>
                </c:pt>
                <c:pt idx="5696">
                  <c:v>33618</c:v>
                </c:pt>
                <c:pt idx="5697">
                  <c:v>33619</c:v>
                </c:pt>
                <c:pt idx="5698">
                  <c:v>33620</c:v>
                </c:pt>
                <c:pt idx="5699">
                  <c:v>33621</c:v>
                </c:pt>
                <c:pt idx="5700">
                  <c:v>33622</c:v>
                </c:pt>
                <c:pt idx="5701">
                  <c:v>33623</c:v>
                </c:pt>
                <c:pt idx="5702">
                  <c:v>33624</c:v>
                </c:pt>
                <c:pt idx="5703">
                  <c:v>33625</c:v>
                </c:pt>
                <c:pt idx="5704">
                  <c:v>33626</c:v>
                </c:pt>
                <c:pt idx="5705">
                  <c:v>33627</c:v>
                </c:pt>
                <c:pt idx="5706">
                  <c:v>33628</c:v>
                </c:pt>
                <c:pt idx="5707">
                  <c:v>33629</c:v>
                </c:pt>
                <c:pt idx="5708">
                  <c:v>33630</c:v>
                </c:pt>
                <c:pt idx="5709">
                  <c:v>33631</c:v>
                </c:pt>
                <c:pt idx="5710">
                  <c:v>33632</c:v>
                </c:pt>
                <c:pt idx="5711">
                  <c:v>33633</c:v>
                </c:pt>
                <c:pt idx="5712">
                  <c:v>33634</c:v>
                </c:pt>
                <c:pt idx="5713">
                  <c:v>33635</c:v>
                </c:pt>
                <c:pt idx="5714">
                  <c:v>33636</c:v>
                </c:pt>
                <c:pt idx="5715">
                  <c:v>33637</c:v>
                </c:pt>
                <c:pt idx="5716">
                  <c:v>33638</c:v>
                </c:pt>
                <c:pt idx="5717">
                  <c:v>33639</c:v>
                </c:pt>
                <c:pt idx="5718">
                  <c:v>33640</c:v>
                </c:pt>
                <c:pt idx="5719">
                  <c:v>33641</c:v>
                </c:pt>
                <c:pt idx="5720">
                  <c:v>33642</c:v>
                </c:pt>
                <c:pt idx="5721">
                  <c:v>33643</c:v>
                </c:pt>
                <c:pt idx="5722">
                  <c:v>33644</c:v>
                </c:pt>
                <c:pt idx="5723">
                  <c:v>33645</c:v>
                </c:pt>
                <c:pt idx="5724">
                  <c:v>33646</c:v>
                </c:pt>
                <c:pt idx="5725">
                  <c:v>33647</c:v>
                </c:pt>
                <c:pt idx="5726">
                  <c:v>33648</c:v>
                </c:pt>
                <c:pt idx="5727">
                  <c:v>33649</c:v>
                </c:pt>
                <c:pt idx="5728">
                  <c:v>33650</c:v>
                </c:pt>
                <c:pt idx="5729">
                  <c:v>33651</c:v>
                </c:pt>
                <c:pt idx="5730">
                  <c:v>33652</c:v>
                </c:pt>
                <c:pt idx="5731">
                  <c:v>33653</c:v>
                </c:pt>
                <c:pt idx="5732">
                  <c:v>33654</c:v>
                </c:pt>
                <c:pt idx="5733">
                  <c:v>33655</c:v>
                </c:pt>
                <c:pt idx="5734">
                  <c:v>33656</c:v>
                </c:pt>
                <c:pt idx="5735">
                  <c:v>33657</c:v>
                </c:pt>
                <c:pt idx="5736">
                  <c:v>33658</c:v>
                </c:pt>
                <c:pt idx="5737">
                  <c:v>33659</c:v>
                </c:pt>
                <c:pt idx="5738">
                  <c:v>33660</c:v>
                </c:pt>
                <c:pt idx="5739">
                  <c:v>33661</c:v>
                </c:pt>
                <c:pt idx="5740">
                  <c:v>33662</c:v>
                </c:pt>
                <c:pt idx="5741">
                  <c:v>33663</c:v>
                </c:pt>
                <c:pt idx="5742">
                  <c:v>33664</c:v>
                </c:pt>
                <c:pt idx="5743">
                  <c:v>33665</c:v>
                </c:pt>
                <c:pt idx="5744">
                  <c:v>33666</c:v>
                </c:pt>
                <c:pt idx="5745">
                  <c:v>33667</c:v>
                </c:pt>
                <c:pt idx="5746">
                  <c:v>33668</c:v>
                </c:pt>
                <c:pt idx="5747">
                  <c:v>33669</c:v>
                </c:pt>
                <c:pt idx="5748">
                  <c:v>33670</c:v>
                </c:pt>
                <c:pt idx="5749">
                  <c:v>33671</c:v>
                </c:pt>
                <c:pt idx="5750">
                  <c:v>33672</c:v>
                </c:pt>
                <c:pt idx="5751">
                  <c:v>33673</c:v>
                </c:pt>
                <c:pt idx="5752">
                  <c:v>33674</c:v>
                </c:pt>
                <c:pt idx="5753">
                  <c:v>33675</c:v>
                </c:pt>
                <c:pt idx="5754">
                  <c:v>33676</c:v>
                </c:pt>
                <c:pt idx="5755">
                  <c:v>33677</c:v>
                </c:pt>
                <c:pt idx="5756">
                  <c:v>33678</c:v>
                </c:pt>
                <c:pt idx="5757">
                  <c:v>33679</c:v>
                </c:pt>
                <c:pt idx="5758">
                  <c:v>33680</c:v>
                </c:pt>
                <c:pt idx="5759">
                  <c:v>33681</c:v>
                </c:pt>
                <c:pt idx="5760">
                  <c:v>33682</c:v>
                </c:pt>
                <c:pt idx="5761">
                  <c:v>33683</c:v>
                </c:pt>
                <c:pt idx="5762">
                  <c:v>33684</c:v>
                </c:pt>
                <c:pt idx="5763">
                  <c:v>33685</c:v>
                </c:pt>
                <c:pt idx="5764">
                  <c:v>33686</c:v>
                </c:pt>
                <c:pt idx="5765">
                  <c:v>33687</c:v>
                </c:pt>
                <c:pt idx="5766">
                  <c:v>33688</c:v>
                </c:pt>
                <c:pt idx="5767">
                  <c:v>33689</c:v>
                </c:pt>
                <c:pt idx="5768">
                  <c:v>33690</c:v>
                </c:pt>
                <c:pt idx="5769">
                  <c:v>33691</c:v>
                </c:pt>
                <c:pt idx="5770">
                  <c:v>33692</c:v>
                </c:pt>
                <c:pt idx="5771">
                  <c:v>33693</c:v>
                </c:pt>
                <c:pt idx="5772">
                  <c:v>33694</c:v>
                </c:pt>
                <c:pt idx="5773">
                  <c:v>33695</c:v>
                </c:pt>
                <c:pt idx="5774">
                  <c:v>33696</c:v>
                </c:pt>
                <c:pt idx="5775">
                  <c:v>33697</c:v>
                </c:pt>
                <c:pt idx="5776">
                  <c:v>33698</c:v>
                </c:pt>
                <c:pt idx="5777">
                  <c:v>33699</c:v>
                </c:pt>
                <c:pt idx="5778">
                  <c:v>33700</c:v>
                </c:pt>
                <c:pt idx="5779">
                  <c:v>33701</c:v>
                </c:pt>
                <c:pt idx="5780">
                  <c:v>33702</c:v>
                </c:pt>
                <c:pt idx="5781">
                  <c:v>33703</c:v>
                </c:pt>
                <c:pt idx="5782">
                  <c:v>33704</c:v>
                </c:pt>
                <c:pt idx="5783">
                  <c:v>33705</c:v>
                </c:pt>
                <c:pt idx="5784">
                  <c:v>33706</c:v>
                </c:pt>
                <c:pt idx="5785">
                  <c:v>33707</c:v>
                </c:pt>
                <c:pt idx="5786">
                  <c:v>33708</c:v>
                </c:pt>
                <c:pt idx="5787">
                  <c:v>33709</c:v>
                </c:pt>
                <c:pt idx="5788">
                  <c:v>33710</c:v>
                </c:pt>
                <c:pt idx="5789">
                  <c:v>33711</c:v>
                </c:pt>
                <c:pt idx="5790">
                  <c:v>33712</c:v>
                </c:pt>
                <c:pt idx="5791">
                  <c:v>33713</c:v>
                </c:pt>
                <c:pt idx="5792">
                  <c:v>33714</c:v>
                </c:pt>
                <c:pt idx="5793">
                  <c:v>33715</c:v>
                </c:pt>
                <c:pt idx="5794">
                  <c:v>33716</c:v>
                </c:pt>
                <c:pt idx="5795">
                  <c:v>33717</c:v>
                </c:pt>
                <c:pt idx="5796">
                  <c:v>33718</c:v>
                </c:pt>
                <c:pt idx="5797">
                  <c:v>33719</c:v>
                </c:pt>
                <c:pt idx="5798">
                  <c:v>33720</c:v>
                </c:pt>
                <c:pt idx="5799">
                  <c:v>33721</c:v>
                </c:pt>
                <c:pt idx="5800">
                  <c:v>33722</c:v>
                </c:pt>
                <c:pt idx="5801">
                  <c:v>33723</c:v>
                </c:pt>
                <c:pt idx="5802">
                  <c:v>33724</c:v>
                </c:pt>
                <c:pt idx="5803">
                  <c:v>33725</c:v>
                </c:pt>
                <c:pt idx="5804">
                  <c:v>33726</c:v>
                </c:pt>
                <c:pt idx="5805">
                  <c:v>33727</c:v>
                </c:pt>
                <c:pt idx="5806">
                  <c:v>33728</c:v>
                </c:pt>
                <c:pt idx="5807">
                  <c:v>33729</c:v>
                </c:pt>
                <c:pt idx="5808">
                  <c:v>33730</c:v>
                </c:pt>
                <c:pt idx="5809">
                  <c:v>33731</c:v>
                </c:pt>
                <c:pt idx="5810">
                  <c:v>33732</c:v>
                </c:pt>
                <c:pt idx="5811">
                  <c:v>33733</c:v>
                </c:pt>
                <c:pt idx="5812">
                  <c:v>33734</c:v>
                </c:pt>
                <c:pt idx="5813">
                  <c:v>33735</c:v>
                </c:pt>
                <c:pt idx="5814">
                  <c:v>33736</c:v>
                </c:pt>
                <c:pt idx="5815">
                  <c:v>33737</c:v>
                </c:pt>
                <c:pt idx="5816">
                  <c:v>33738</c:v>
                </c:pt>
                <c:pt idx="5817">
                  <c:v>33739</c:v>
                </c:pt>
                <c:pt idx="5818">
                  <c:v>33740</c:v>
                </c:pt>
                <c:pt idx="5819">
                  <c:v>33741</c:v>
                </c:pt>
                <c:pt idx="5820">
                  <c:v>33742</c:v>
                </c:pt>
                <c:pt idx="5821">
                  <c:v>33743</c:v>
                </c:pt>
                <c:pt idx="5822">
                  <c:v>33744</c:v>
                </c:pt>
                <c:pt idx="5823">
                  <c:v>33745</c:v>
                </c:pt>
                <c:pt idx="5824">
                  <c:v>33746</c:v>
                </c:pt>
                <c:pt idx="5825">
                  <c:v>33747</c:v>
                </c:pt>
                <c:pt idx="5826">
                  <c:v>33748</c:v>
                </c:pt>
                <c:pt idx="5827">
                  <c:v>33749</c:v>
                </c:pt>
                <c:pt idx="5828">
                  <c:v>33750</c:v>
                </c:pt>
                <c:pt idx="5829">
                  <c:v>33751</c:v>
                </c:pt>
                <c:pt idx="5830">
                  <c:v>33752</c:v>
                </c:pt>
                <c:pt idx="5831">
                  <c:v>33753</c:v>
                </c:pt>
                <c:pt idx="5832">
                  <c:v>33754</c:v>
                </c:pt>
                <c:pt idx="5833">
                  <c:v>33755</c:v>
                </c:pt>
                <c:pt idx="5834">
                  <c:v>33756</c:v>
                </c:pt>
                <c:pt idx="5835">
                  <c:v>33757</c:v>
                </c:pt>
                <c:pt idx="5836">
                  <c:v>33758</c:v>
                </c:pt>
                <c:pt idx="5837">
                  <c:v>33759</c:v>
                </c:pt>
                <c:pt idx="5838">
                  <c:v>33760</c:v>
                </c:pt>
                <c:pt idx="5839">
                  <c:v>33761</c:v>
                </c:pt>
                <c:pt idx="5840">
                  <c:v>33762</c:v>
                </c:pt>
                <c:pt idx="5841">
                  <c:v>33763</c:v>
                </c:pt>
                <c:pt idx="5842">
                  <c:v>33764</c:v>
                </c:pt>
                <c:pt idx="5843">
                  <c:v>33765</c:v>
                </c:pt>
                <c:pt idx="5844">
                  <c:v>33766</c:v>
                </c:pt>
                <c:pt idx="5845">
                  <c:v>33767</c:v>
                </c:pt>
                <c:pt idx="5846">
                  <c:v>33768</c:v>
                </c:pt>
                <c:pt idx="5847">
                  <c:v>33769</c:v>
                </c:pt>
                <c:pt idx="5848">
                  <c:v>33770</c:v>
                </c:pt>
                <c:pt idx="5849">
                  <c:v>33771</c:v>
                </c:pt>
                <c:pt idx="5850">
                  <c:v>33772</c:v>
                </c:pt>
                <c:pt idx="5851">
                  <c:v>33773</c:v>
                </c:pt>
                <c:pt idx="5852">
                  <c:v>33774</c:v>
                </c:pt>
                <c:pt idx="5853">
                  <c:v>33775</c:v>
                </c:pt>
                <c:pt idx="5854">
                  <c:v>33776</c:v>
                </c:pt>
                <c:pt idx="5855">
                  <c:v>33777</c:v>
                </c:pt>
                <c:pt idx="5856">
                  <c:v>33778</c:v>
                </c:pt>
                <c:pt idx="5857">
                  <c:v>33779</c:v>
                </c:pt>
                <c:pt idx="5858">
                  <c:v>33780</c:v>
                </c:pt>
                <c:pt idx="5859">
                  <c:v>33781</c:v>
                </c:pt>
                <c:pt idx="5860">
                  <c:v>33782</c:v>
                </c:pt>
                <c:pt idx="5861">
                  <c:v>33783</c:v>
                </c:pt>
                <c:pt idx="5862">
                  <c:v>33784</c:v>
                </c:pt>
                <c:pt idx="5863">
                  <c:v>33785</c:v>
                </c:pt>
                <c:pt idx="5864">
                  <c:v>33786</c:v>
                </c:pt>
                <c:pt idx="5865">
                  <c:v>33787</c:v>
                </c:pt>
                <c:pt idx="5866">
                  <c:v>33788</c:v>
                </c:pt>
                <c:pt idx="5867">
                  <c:v>33789</c:v>
                </c:pt>
                <c:pt idx="5868">
                  <c:v>33790</c:v>
                </c:pt>
                <c:pt idx="5869">
                  <c:v>33791</c:v>
                </c:pt>
                <c:pt idx="5870">
                  <c:v>33792</c:v>
                </c:pt>
                <c:pt idx="5871">
                  <c:v>33793</c:v>
                </c:pt>
                <c:pt idx="5872">
                  <c:v>33794</c:v>
                </c:pt>
                <c:pt idx="5873">
                  <c:v>33795</c:v>
                </c:pt>
                <c:pt idx="5874">
                  <c:v>33796</c:v>
                </c:pt>
                <c:pt idx="5875">
                  <c:v>33797</c:v>
                </c:pt>
                <c:pt idx="5876">
                  <c:v>33798</c:v>
                </c:pt>
                <c:pt idx="5877">
                  <c:v>33799</c:v>
                </c:pt>
                <c:pt idx="5878">
                  <c:v>33800</c:v>
                </c:pt>
                <c:pt idx="5879">
                  <c:v>33801</c:v>
                </c:pt>
                <c:pt idx="5880">
                  <c:v>33802</c:v>
                </c:pt>
                <c:pt idx="5881">
                  <c:v>33803</c:v>
                </c:pt>
                <c:pt idx="5882">
                  <c:v>33804</c:v>
                </c:pt>
                <c:pt idx="5883">
                  <c:v>33805</c:v>
                </c:pt>
                <c:pt idx="5884">
                  <c:v>33806</c:v>
                </c:pt>
                <c:pt idx="5885">
                  <c:v>33807</c:v>
                </c:pt>
                <c:pt idx="5886">
                  <c:v>33808</c:v>
                </c:pt>
                <c:pt idx="5887">
                  <c:v>33809</c:v>
                </c:pt>
                <c:pt idx="5888">
                  <c:v>33810</c:v>
                </c:pt>
                <c:pt idx="5889">
                  <c:v>33811</c:v>
                </c:pt>
                <c:pt idx="5890">
                  <c:v>33812</c:v>
                </c:pt>
                <c:pt idx="5891">
                  <c:v>33813</c:v>
                </c:pt>
                <c:pt idx="5892">
                  <c:v>33814</c:v>
                </c:pt>
                <c:pt idx="5893">
                  <c:v>33815</c:v>
                </c:pt>
                <c:pt idx="5894">
                  <c:v>33816</c:v>
                </c:pt>
                <c:pt idx="5895">
                  <c:v>33817</c:v>
                </c:pt>
                <c:pt idx="5896">
                  <c:v>33818</c:v>
                </c:pt>
                <c:pt idx="5897">
                  <c:v>33819</c:v>
                </c:pt>
                <c:pt idx="5898">
                  <c:v>33820</c:v>
                </c:pt>
                <c:pt idx="5899">
                  <c:v>33821</c:v>
                </c:pt>
                <c:pt idx="5900">
                  <c:v>33822</c:v>
                </c:pt>
                <c:pt idx="5901">
                  <c:v>33823</c:v>
                </c:pt>
                <c:pt idx="5902">
                  <c:v>33824</c:v>
                </c:pt>
                <c:pt idx="5903">
                  <c:v>33825</c:v>
                </c:pt>
                <c:pt idx="5904">
                  <c:v>33826</c:v>
                </c:pt>
                <c:pt idx="5905">
                  <c:v>33827</c:v>
                </c:pt>
                <c:pt idx="5906">
                  <c:v>33828</c:v>
                </c:pt>
                <c:pt idx="5907">
                  <c:v>33829</c:v>
                </c:pt>
                <c:pt idx="5908">
                  <c:v>33830</c:v>
                </c:pt>
                <c:pt idx="5909">
                  <c:v>33831</c:v>
                </c:pt>
                <c:pt idx="5910">
                  <c:v>33832</c:v>
                </c:pt>
                <c:pt idx="5911">
                  <c:v>33833</c:v>
                </c:pt>
                <c:pt idx="5912">
                  <c:v>33834</c:v>
                </c:pt>
                <c:pt idx="5913">
                  <c:v>33835</c:v>
                </c:pt>
                <c:pt idx="5914">
                  <c:v>33836</c:v>
                </c:pt>
                <c:pt idx="5915">
                  <c:v>33837</c:v>
                </c:pt>
                <c:pt idx="5916">
                  <c:v>33838</c:v>
                </c:pt>
                <c:pt idx="5917">
                  <c:v>33839</c:v>
                </c:pt>
                <c:pt idx="5918">
                  <c:v>33840</c:v>
                </c:pt>
                <c:pt idx="5919">
                  <c:v>33841</c:v>
                </c:pt>
                <c:pt idx="5920">
                  <c:v>33842</c:v>
                </c:pt>
                <c:pt idx="5921">
                  <c:v>33843</c:v>
                </c:pt>
                <c:pt idx="5922">
                  <c:v>33844</c:v>
                </c:pt>
                <c:pt idx="5923">
                  <c:v>33845</c:v>
                </c:pt>
                <c:pt idx="5924">
                  <c:v>33846</c:v>
                </c:pt>
                <c:pt idx="5925">
                  <c:v>33847</c:v>
                </c:pt>
                <c:pt idx="5926">
                  <c:v>33848</c:v>
                </c:pt>
                <c:pt idx="5927">
                  <c:v>33849</c:v>
                </c:pt>
                <c:pt idx="5928">
                  <c:v>33850</c:v>
                </c:pt>
                <c:pt idx="5929">
                  <c:v>33851</c:v>
                </c:pt>
                <c:pt idx="5930">
                  <c:v>33852</c:v>
                </c:pt>
                <c:pt idx="5931">
                  <c:v>33853</c:v>
                </c:pt>
                <c:pt idx="5932">
                  <c:v>33854</c:v>
                </c:pt>
                <c:pt idx="5933">
                  <c:v>33855</c:v>
                </c:pt>
                <c:pt idx="5934">
                  <c:v>33856</c:v>
                </c:pt>
                <c:pt idx="5935">
                  <c:v>33857</c:v>
                </c:pt>
                <c:pt idx="5936">
                  <c:v>33858</c:v>
                </c:pt>
                <c:pt idx="5937">
                  <c:v>33859</c:v>
                </c:pt>
                <c:pt idx="5938">
                  <c:v>33860</c:v>
                </c:pt>
                <c:pt idx="5939">
                  <c:v>33861</c:v>
                </c:pt>
                <c:pt idx="5940">
                  <c:v>33862</c:v>
                </c:pt>
                <c:pt idx="5941">
                  <c:v>33863</c:v>
                </c:pt>
                <c:pt idx="5942">
                  <c:v>33864</c:v>
                </c:pt>
                <c:pt idx="5943">
                  <c:v>33865</c:v>
                </c:pt>
                <c:pt idx="5944">
                  <c:v>33866</c:v>
                </c:pt>
                <c:pt idx="5945">
                  <c:v>33867</c:v>
                </c:pt>
                <c:pt idx="5946">
                  <c:v>33868</c:v>
                </c:pt>
                <c:pt idx="5947">
                  <c:v>33869</c:v>
                </c:pt>
                <c:pt idx="5948">
                  <c:v>33870</c:v>
                </c:pt>
                <c:pt idx="5949">
                  <c:v>33871</c:v>
                </c:pt>
                <c:pt idx="5950">
                  <c:v>33872</c:v>
                </c:pt>
                <c:pt idx="5951">
                  <c:v>33873</c:v>
                </c:pt>
                <c:pt idx="5952">
                  <c:v>33874</c:v>
                </c:pt>
                <c:pt idx="5953">
                  <c:v>33875</c:v>
                </c:pt>
                <c:pt idx="5954">
                  <c:v>33876</c:v>
                </c:pt>
                <c:pt idx="5955">
                  <c:v>33877</c:v>
                </c:pt>
                <c:pt idx="5956">
                  <c:v>33878</c:v>
                </c:pt>
                <c:pt idx="5957">
                  <c:v>33879</c:v>
                </c:pt>
                <c:pt idx="5958">
                  <c:v>33880</c:v>
                </c:pt>
                <c:pt idx="5959">
                  <c:v>33881</c:v>
                </c:pt>
                <c:pt idx="5960">
                  <c:v>33882</c:v>
                </c:pt>
                <c:pt idx="5961">
                  <c:v>33883</c:v>
                </c:pt>
                <c:pt idx="5962">
                  <c:v>33884</c:v>
                </c:pt>
                <c:pt idx="5963">
                  <c:v>33885</c:v>
                </c:pt>
                <c:pt idx="5964">
                  <c:v>33886</c:v>
                </c:pt>
                <c:pt idx="5965">
                  <c:v>33887</c:v>
                </c:pt>
                <c:pt idx="5966">
                  <c:v>33888</c:v>
                </c:pt>
                <c:pt idx="5967">
                  <c:v>33889</c:v>
                </c:pt>
                <c:pt idx="5968">
                  <c:v>33890</c:v>
                </c:pt>
                <c:pt idx="5969">
                  <c:v>33891</c:v>
                </c:pt>
                <c:pt idx="5970">
                  <c:v>33892</c:v>
                </c:pt>
                <c:pt idx="5971">
                  <c:v>33893</c:v>
                </c:pt>
                <c:pt idx="5972">
                  <c:v>33894</c:v>
                </c:pt>
                <c:pt idx="5973">
                  <c:v>33895</c:v>
                </c:pt>
                <c:pt idx="5974">
                  <c:v>33896</c:v>
                </c:pt>
                <c:pt idx="5975">
                  <c:v>33897</c:v>
                </c:pt>
                <c:pt idx="5976">
                  <c:v>33898</c:v>
                </c:pt>
                <c:pt idx="5977">
                  <c:v>33899</c:v>
                </c:pt>
                <c:pt idx="5978">
                  <c:v>33900</c:v>
                </c:pt>
                <c:pt idx="5979">
                  <c:v>33901</c:v>
                </c:pt>
                <c:pt idx="5980">
                  <c:v>33902</c:v>
                </c:pt>
                <c:pt idx="5981">
                  <c:v>33903</c:v>
                </c:pt>
                <c:pt idx="5982">
                  <c:v>33904</c:v>
                </c:pt>
                <c:pt idx="5983">
                  <c:v>33905</c:v>
                </c:pt>
                <c:pt idx="5984">
                  <c:v>33906</c:v>
                </c:pt>
                <c:pt idx="5985">
                  <c:v>33907</c:v>
                </c:pt>
                <c:pt idx="5986">
                  <c:v>33908</c:v>
                </c:pt>
                <c:pt idx="5987">
                  <c:v>33909</c:v>
                </c:pt>
                <c:pt idx="5988">
                  <c:v>33910</c:v>
                </c:pt>
                <c:pt idx="5989">
                  <c:v>33911</c:v>
                </c:pt>
                <c:pt idx="5990">
                  <c:v>33912</c:v>
                </c:pt>
                <c:pt idx="5991">
                  <c:v>33913</c:v>
                </c:pt>
                <c:pt idx="5992">
                  <c:v>33914</c:v>
                </c:pt>
                <c:pt idx="5993">
                  <c:v>33915</c:v>
                </c:pt>
                <c:pt idx="5994">
                  <c:v>33916</c:v>
                </c:pt>
                <c:pt idx="5995">
                  <c:v>33917</c:v>
                </c:pt>
                <c:pt idx="5996">
                  <c:v>33918</c:v>
                </c:pt>
                <c:pt idx="5997">
                  <c:v>33919</c:v>
                </c:pt>
                <c:pt idx="5998">
                  <c:v>33920</c:v>
                </c:pt>
                <c:pt idx="5999">
                  <c:v>33921</c:v>
                </c:pt>
                <c:pt idx="6000">
                  <c:v>33922</c:v>
                </c:pt>
                <c:pt idx="6001">
                  <c:v>33923</c:v>
                </c:pt>
                <c:pt idx="6002">
                  <c:v>33924</c:v>
                </c:pt>
                <c:pt idx="6003">
                  <c:v>33925</c:v>
                </c:pt>
                <c:pt idx="6004">
                  <c:v>33926</c:v>
                </c:pt>
                <c:pt idx="6005">
                  <c:v>33927</c:v>
                </c:pt>
                <c:pt idx="6006">
                  <c:v>33928</c:v>
                </c:pt>
                <c:pt idx="6007">
                  <c:v>33929</c:v>
                </c:pt>
                <c:pt idx="6008">
                  <c:v>33930</c:v>
                </c:pt>
                <c:pt idx="6009">
                  <c:v>33931</c:v>
                </c:pt>
                <c:pt idx="6010">
                  <c:v>33932</c:v>
                </c:pt>
                <c:pt idx="6011">
                  <c:v>33933</c:v>
                </c:pt>
                <c:pt idx="6012">
                  <c:v>33934</c:v>
                </c:pt>
                <c:pt idx="6013">
                  <c:v>33935</c:v>
                </c:pt>
                <c:pt idx="6014">
                  <c:v>33936</c:v>
                </c:pt>
                <c:pt idx="6015">
                  <c:v>33937</c:v>
                </c:pt>
                <c:pt idx="6016">
                  <c:v>33938</c:v>
                </c:pt>
                <c:pt idx="6017">
                  <c:v>33939</c:v>
                </c:pt>
                <c:pt idx="6018">
                  <c:v>33940</c:v>
                </c:pt>
                <c:pt idx="6019">
                  <c:v>33941</c:v>
                </c:pt>
                <c:pt idx="6020">
                  <c:v>33942</c:v>
                </c:pt>
                <c:pt idx="6021">
                  <c:v>33943</c:v>
                </c:pt>
                <c:pt idx="6022">
                  <c:v>33944</c:v>
                </c:pt>
                <c:pt idx="6023">
                  <c:v>33945</c:v>
                </c:pt>
                <c:pt idx="6024">
                  <c:v>33946</c:v>
                </c:pt>
                <c:pt idx="6025">
                  <c:v>33947</c:v>
                </c:pt>
                <c:pt idx="6026">
                  <c:v>33948</c:v>
                </c:pt>
                <c:pt idx="6027">
                  <c:v>33949</c:v>
                </c:pt>
                <c:pt idx="6028">
                  <c:v>33950</c:v>
                </c:pt>
                <c:pt idx="6029">
                  <c:v>33951</c:v>
                </c:pt>
                <c:pt idx="6030">
                  <c:v>33952</c:v>
                </c:pt>
                <c:pt idx="6031">
                  <c:v>33953</c:v>
                </c:pt>
                <c:pt idx="6032">
                  <c:v>33954</c:v>
                </c:pt>
                <c:pt idx="6033">
                  <c:v>33955</c:v>
                </c:pt>
                <c:pt idx="6034">
                  <c:v>33956</c:v>
                </c:pt>
                <c:pt idx="6035">
                  <c:v>33957</c:v>
                </c:pt>
                <c:pt idx="6036">
                  <c:v>33958</c:v>
                </c:pt>
                <c:pt idx="6037">
                  <c:v>33959</c:v>
                </c:pt>
                <c:pt idx="6038">
                  <c:v>33960</c:v>
                </c:pt>
                <c:pt idx="6039">
                  <c:v>33961</c:v>
                </c:pt>
                <c:pt idx="6040">
                  <c:v>33962</c:v>
                </c:pt>
                <c:pt idx="6041">
                  <c:v>33963</c:v>
                </c:pt>
                <c:pt idx="6042">
                  <c:v>33964</c:v>
                </c:pt>
                <c:pt idx="6043">
                  <c:v>33965</c:v>
                </c:pt>
                <c:pt idx="6044">
                  <c:v>33966</c:v>
                </c:pt>
                <c:pt idx="6045">
                  <c:v>33967</c:v>
                </c:pt>
                <c:pt idx="6046">
                  <c:v>33968</c:v>
                </c:pt>
                <c:pt idx="6047">
                  <c:v>33969</c:v>
                </c:pt>
                <c:pt idx="6048">
                  <c:v>33970</c:v>
                </c:pt>
                <c:pt idx="6049">
                  <c:v>33971</c:v>
                </c:pt>
                <c:pt idx="6050">
                  <c:v>33972</c:v>
                </c:pt>
                <c:pt idx="6051">
                  <c:v>33973</c:v>
                </c:pt>
                <c:pt idx="6052">
                  <c:v>33974</c:v>
                </c:pt>
                <c:pt idx="6053">
                  <c:v>33975</c:v>
                </c:pt>
                <c:pt idx="6054">
                  <c:v>33976</c:v>
                </c:pt>
                <c:pt idx="6055">
                  <c:v>33977</c:v>
                </c:pt>
                <c:pt idx="6056">
                  <c:v>33978</c:v>
                </c:pt>
                <c:pt idx="6057">
                  <c:v>33979</c:v>
                </c:pt>
                <c:pt idx="6058">
                  <c:v>33980</c:v>
                </c:pt>
                <c:pt idx="6059">
                  <c:v>33981</c:v>
                </c:pt>
                <c:pt idx="6060">
                  <c:v>33982</c:v>
                </c:pt>
                <c:pt idx="6061">
                  <c:v>33983</c:v>
                </c:pt>
                <c:pt idx="6062">
                  <c:v>33984</c:v>
                </c:pt>
                <c:pt idx="6063">
                  <c:v>33985</c:v>
                </c:pt>
                <c:pt idx="6064">
                  <c:v>33986</c:v>
                </c:pt>
                <c:pt idx="6065">
                  <c:v>33987</c:v>
                </c:pt>
                <c:pt idx="6066">
                  <c:v>33988</c:v>
                </c:pt>
                <c:pt idx="6067">
                  <c:v>33989</c:v>
                </c:pt>
                <c:pt idx="6068">
                  <c:v>33990</c:v>
                </c:pt>
                <c:pt idx="6069">
                  <c:v>33991</c:v>
                </c:pt>
                <c:pt idx="6070">
                  <c:v>33992</c:v>
                </c:pt>
                <c:pt idx="6071">
                  <c:v>33993</c:v>
                </c:pt>
                <c:pt idx="6072">
                  <c:v>33994</c:v>
                </c:pt>
                <c:pt idx="6073">
                  <c:v>33995</c:v>
                </c:pt>
                <c:pt idx="6074">
                  <c:v>33996</c:v>
                </c:pt>
                <c:pt idx="6075">
                  <c:v>33997</c:v>
                </c:pt>
                <c:pt idx="6076">
                  <c:v>33998</c:v>
                </c:pt>
                <c:pt idx="6077">
                  <c:v>33999</c:v>
                </c:pt>
                <c:pt idx="6078">
                  <c:v>34000</c:v>
                </c:pt>
                <c:pt idx="6079">
                  <c:v>34001</c:v>
                </c:pt>
                <c:pt idx="6080">
                  <c:v>34002</c:v>
                </c:pt>
                <c:pt idx="6081">
                  <c:v>34003</c:v>
                </c:pt>
                <c:pt idx="6082">
                  <c:v>34004</c:v>
                </c:pt>
                <c:pt idx="6083">
                  <c:v>34005</c:v>
                </c:pt>
                <c:pt idx="6084">
                  <c:v>34006</c:v>
                </c:pt>
                <c:pt idx="6085">
                  <c:v>34007</c:v>
                </c:pt>
                <c:pt idx="6086">
                  <c:v>34008</c:v>
                </c:pt>
                <c:pt idx="6087">
                  <c:v>34009</c:v>
                </c:pt>
                <c:pt idx="6088">
                  <c:v>34010</c:v>
                </c:pt>
                <c:pt idx="6089">
                  <c:v>34011</c:v>
                </c:pt>
                <c:pt idx="6090">
                  <c:v>34012</c:v>
                </c:pt>
                <c:pt idx="6091">
                  <c:v>34013</c:v>
                </c:pt>
                <c:pt idx="6092">
                  <c:v>34014</c:v>
                </c:pt>
                <c:pt idx="6093">
                  <c:v>34015</c:v>
                </c:pt>
                <c:pt idx="6094">
                  <c:v>34016</c:v>
                </c:pt>
                <c:pt idx="6095">
                  <c:v>34017</c:v>
                </c:pt>
                <c:pt idx="6096">
                  <c:v>34018</c:v>
                </c:pt>
                <c:pt idx="6097">
                  <c:v>34019</c:v>
                </c:pt>
                <c:pt idx="6098">
                  <c:v>34020</c:v>
                </c:pt>
                <c:pt idx="6099">
                  <c:v>34021</c:v>
                </c:pt>
                <c:pt idx="6100">
                  <c:v>34022</c:v>
                </c:pt>
                <c:pt idx="6101">
                  <c:v>34023</c:v>
                </c:pt>
                <c:pt idx="6102">
                  <c:v>34024</c:v>
                </c:pt>
                <c:pt idx="6103">
                  <c:v>34025</c:v>
                </c:pt>
                <c:pt idx="6104">
                  <c:v>34026</c:v>
                </c:pt>
                <c:pt idx="6105">
                  <c:v>34027</c:v>
                </c:pt>
                <c:pt idx="6106">
                  <c:v>34028</c:v>
                </c:pt>
                <c:pt idx="6107">
                  <c:v>34029</c:v>
                </c:pt>
                <c:pt idx="6108">
                  <c:v>34030</c:v>
                </c:pt>
                <c:pt idx="6109">
                  <c:v>34031</c:v>
                </c:pt>
                <c:pt idx="6110">
                  <c:v>34032</c:v>
                </c:pt>
                <c:pt idx="6111">
                  <c:v>34033</c:v>
                </c:pt>
                <c:pt idx="6112">
                  <c:v>34034</c:v>
                </c:pt>
                <c:pt idx="6113">
                  <c:v>34035</c:v>
                </c:pt>
                <c:pt idx="6114">
                  <c:v>34036</c:v>
                </c:pt>
                <c:pt idx="6115">
                  <c:v>34037</c:v>
                </c:pt>
                <c:pt idx="6116">
                  <c:v>34038</c:v>
                </c:pt>
                <c:pt idx="6117">
                  <c:v>34039</c:v>
                </c:pt>
                <c:pt idx="6118">
                  <c:v>34040</c:v>
                </c:pt>
                <c:pt idx="6119">
                  <c:v>34041</c:v>
                </c:pt>
                <c:pt idx="6120">
                  <c:v>34042</c:v>
                </c:pt>
                <c:pt idx="6121">
                  <c:v>34043</c:v>
                </c:pt>
                <c:pt idx="6122">
                  <c:v>34044</c:v>
                </c:pt>
                <c:pt idx="6123">
                  <c:v>34045</c:v>
                </c:pt>
                <c:pt idx="6124">
                  <c:v>34046</c:v>
                </c:pt>
                <c:pt idx="6125">
                  <c:v>34047</c:v>
                </c:pt>
                <c:pt idx="6126">
                  <c:v>34048</c:v>
                </c:pt>
                <c:pt idx="6127">
                  <c:v>34049</c:v>
                </c:pt>
                <c:pt idx="6128">
                  <c:v>34050</c:v>
                </c:pt>
                <c:pt idx="6129">
                  <c:v>34051</c:v>
                </c:pt>
                <c:pt idx="6130">
                  <c:v>34052</c:v>
                </c:pt>
                <c:pt idx="6131">
                  <c:v>34053</c:v>
                </c:pt>
                <c:pt idx="6132">
                  <c:v>34054</c:v>
                </c:pt>
                <c:pt idx="6133">
                  <c:v>34055</c:v>
                </c:pt>
                <c:pt idx="6134">
                  <c:v>34056</c:v>
                </c:pt>
                <c:pt idx="6135">
                  <c:v>34057</c:v>
                </c:pt>
                <c:pt idx="6136">
                  <c:v>34058</c:v>
                </c:pt>
                <c:pt idx="6137">
                  <c:v>34059</c:v>
                </c:pt>
                <c:pt idx="6138">
                  <c:v>34060</c:v>
                </c:pt>
                <c:pt idx="6139">
                  <c:v>34061</c:v>
                </c:pt>
                <c:pt idx="6140">
                  <c:v>34062</c:v>
                </c:pt>
                <c:pt idx="6141">
                  <c:v>34063</c:v>
                </c:pt>
                <c:pt idx="6142">
                  <c:v>34064</c:v>
                </c:pt>
                <c:pt idx="6143">
                  <c:v>34065</c:v>
                </c:pt>
                <c:pt idx="6144">
                  <c:v>34066</c:v>
                </c:pt>
                <c:pt idx="6145">
                  <c:v>34067</c:v>
                </c:pt>
                <c:pt idx="6146">
                  <c:v>34068</c:v>
                </c:pt>
                <c:pt idx="6147">
                  <c:v>34069</c:v>
                </c:pt>
                <c:pt idx="6148">
                  <c:v>34070</c:v>
                </c:pt>
                <c:pt idx="6149">
                  <c:v>34071</c:v>
                </c:pt>
                <c:pt idx="6150">
                  <c:v>34072</c:v>
                </c:pt>
                <c:pt idx="6151">
                  <c:v>34073</c:v>
                </c:pt>
                <c:pt idx="6152">
                  <c:v>34074</c:v>
                </c:pt>
                <c:pt idx="6153">
                  <c:v>34075</c:v>
                </c:pt>
                <c:pt idx="6154">
                  <c:v>34076</c:v>
                </c:pt>
                <c:pt idx="6155">
                  <c:v>34077</c:v>
                </c:pt>
                <c:pt idx="6156">
                  <c:v>34078</c:v>
                </c:pt>
                <c:pt idx="6157">
                  <c:v>34079</c:v>
                </c:pt>
                <c:pt idx="6158">
                  <c:v>34080</c:v>
                </c:pt>
                <c:pt idx="6159">
                  <c:v>34081</c:v>
                </c:pt>
                <c:pt idx="6160">
                  <c:v>34082</c:v>
                </c:pt>
                <c:pt idx="6161">
                  <c:v>34083</c:v>
                </c:pt>
                <c:pt idx="6162">
                  <c:v>34084</c:v>
                </c:pt>
                <c:pt idx="6163">
                  <c:v>34085</c:v>
                </c:pt>
                <c:pt idx="6164">
                  <c:v>34086</c:v>
                </c:pt>
                <c:pt idx="6165">
                  <c:v>34087</c:v>
                </c:pt>
                <c:pt idx="6166">
                  <c:v>34088</c:v>
                </c:pt>
                <c:pt idx="6167">
                  <c:v>34089</c:v>
                </c:pt>
                <c:pt idx="6168">
                  <c:v>34090</c:v>
                </c:pt>
                <c:pt idx="6169">
                  <c:v>34091</c:v>
                </c:pt>
                <c:pt idx="6170">
                  <c:v>34092</c:v>
                </c:pt>
                <c:pt idx="6171">
                  <c:v>34093</c:v>
                </c:pt>
                <c:pt idx="6172">
                  <c:v>34094</c:v>
                </c:pt>
                <c:pt idx="6173">
                  <c:v>34095</c:v>
                </c:pt>
                <c:pt idx="6174">
                  <c:v>34096</c:v>
                </c:pt>
                <c:pt idx="6175">
                  <c:v>34097</c:v>
                </c:pt>
                <c:pt idx="6176">
                  <c:v>34098</c:v>
                </c:pt>
                <c:pt idx="6177">
                  <c:v>34099</c:v>
                </c:pt>
                <c:pt idx="6178">
                  <c:v>34100</c:v>
                </c:pt>
                <c:pt idx="6179">
                  <c:v>34101</c:v>
                </c:pt>
                <c:pt idx="6180">
                  <c:v>34102</c:v>
                </c:pt>
                <c:pt idx="6181">
                  <c:v>34103</c:v>
                </c:pt>
                <c:pt idx="6182">
                  <c:v>34104</c:v>
                </c:pt>
                <c:pt idx="6183">
                  <c:v>34105</c:v>
                </c:pt>
                <c:pt idx="6184">
                  <c:v>34106</c:v>
                </c:pt>
                <c:pt idx="6185">
                  <c:v>34107</c:v>
                </c:pt>
                <c:pt idx="6186">
                  <c:v>34108</c:v>
                </c:pt>
                <c:pt idx="6187">
                  <c:v>34109</c:v>
                </c:pt>
                <c:pt idx="6188">
                  <c:v>34110</c:v>
                </c:pt>
                <c:pt idx="6189">
                  <c:v>34111</c:v>
                </c:pt>
                <c:pt idx="6190">
                  <c:v>34112</c:v>
                </c:pt>
                <c:pt idx="6191">
                  <c:v>34113</c:v>
                </c:pt>
                <c:pt idx="6192">
                  <c:v>34114</c:v>
                </c:pt>
                <c:pt idx="6193">
                  <c:v>34115</c:v>
                </c:pt>
                <c:pt idx="6194">
                  <c:v>34116</c:v>
                </c:pt>
                <c:pt idx="6195">
                  <c:v>34117</c:v>
                </c:pt>
                <c:pt idx="6196">
                  <c:v>34118</c:v>
                </c:pt>
                <c:pt idx="6197">
                  <c:v>34119</c:v>
                </c:pt>
                <c:pt idx="6198">
                  <c:v>34120</c:v>
                </c:pt>
                <c:pt idx="6199">
                  <c:v>34121</c:v>
                </c:pt>
                <c:pt idx="6200">
                  <c:v>34122</c:v>
                </c:pt>
                <c:pt idx="6201">
                  <c:v>34123</c:v>
                </c:pt>
                <c:pt idx="6202">
                  <c:v>34124</c:v>
                </c:pt>
                <c:pt idx="6203">
                  <c:v>34125</c:v>
                </c:pt>
                <c:pt idx="6204">
                  <c:v>34126</c:v>
                </c:pt>
                <c:pt idx="6205">
                  <c:v>34127</c:v>
                </c:pt>
                <c:pt idx="6206">
                  <c:v>34128</c:v>
                </c:pt>
                <c:pt idx="6207">
                  <c:v>34129</c:v>
                </c:pt>
                <c:pt idx="6208">
                  <c:v>34130</c:v>
                </c:pt>
                <c:pt idx="6209">
                  <c:v>34131</c:v>
                </c:pt>
                <c:pt idx="6210">
                  <c:v>34132</c:v>
                </c:pt>
                <c:pt idx="6211">
                  <c:v>34133</c:v>
                </c:pt>
                <c:pt idx="6212">
                  <c:v>34134</c:v>
                </c:pt>
                <c:pt idx="6213">
                  <c:v>34135</c:v>
                </c:pt>
                <c:pt idx="6214">
                  <c:v>34136</c:v>
                </c:pt>
                <c:pt idx="6215">
                  <c:v>34137</c:v>
                </c:pt>
                <c:pt idx="6216">
                  <c:v>34138</c:v>
                </c:pt>
                <c:pt idx="6217">
                  <c:v>34139</c:v>
                </c:pt>
                <c:pt idx="6218">
                  <c:v>34140</c:v>
                </c:pt>
                <c:pt idx="6219">
                  <c:v>34141</c:v>
                </c:pt>
                <c:pt idx="6220">
                  <c:v>34142</c:v>
                </c:pt>
                <c:pt idx="6221">
                  <c:v>34143</c:v>
                </c:pt>
                <c:pt idx="6222">
                  <c:v>34144</c:v>
                </c:pt>
                <c:pt idx="6223">
                  <c:v>34145</c:v>
                </c:pt>
                <c:pt idx="6224">
                  <c:v>34146</c:v>
                </c:pt>
                <c:pt idx="6225">
                  <c:v>34147</c:v>
                </c:pt>
                <c:pt idx="6226">
                  <c:v>34148</c:v>
                </c:pt>
                <c:pt idx="6227">
                  <c:v>34149</c:v>
                </c:pt>
                <c:pt idx="6228">
                  <c:v>34150</c:v>
                </c:pt>
                <c:pt idx="6229">
                  <c:v>34151</c:v>
                </c:pt>
                <c:pt idx="6230">
                  <c:v>34152</c:v>
                </c:pt>
                <c:pt idx="6231">
                  <c:v>34153</c:v>
                </c:pt>
                <c:pt idx="6232">
                  <c:v>34154</c:v>
                </c:pt>
                <c:pt idx="6233">
                  <c:v>34155</c:v>
                </c:pt>
                <c:pt idx="6234">
                  <c:v>34156</c:v>
                </c:pt>
                <c:pt idx="6235">
                  <c:v>34157</c:v>
                </c:pt>
                <c:pt idx="6236">
                  <c:v>34158</c:v>
                </c:pt>
                <c:pt idx="6237">
                  <c:v>34159</c:v>
                </c:pt>
                <c:pt idx="6238">
                  <c:v>34160</c:v>
                </c:pt>
                <c:pt idx="6239">
                  <c:v>34161</c:v>
                </c:pt>
                <c:pt idx="6240">
                  <c:v>34162</c:v>
                </c:pt>
                <c:pt idx="6241">
                  <c:v>34163</c:v>
                </c:pt>
                <c:pt idx="6242">
                  <c:v>34164</c:v>
                </c:pt>
                <c:pt idx="6243">
                  <c:v>34165</c:v>
                </c:pt>
                <c:pt idx="6244">
                  <c:v>34166</c:v>
                </c:pt>
                <c:pt idx="6245">
                  <c:v>34167</c:v>
                </c:pt>
                <c:pt idx="6246">
                  <c:v>34168</c:v>
                </c:pt>
                <c:pt idx="6247">
                  <c:v>34169</c:v>
                </c:pt>
                <c:pt idx="6248">
                  <c:v>34170</c:v>
                </c:pt>
                <c:pt idx="6249">
                  <c:v>34171</c:v>
                </c:pt>
                <c:pt idx="6250">
                  <c:v>34172</c:v>
                </c:pt>
                <c:pt idx="6251">
                  <c:v>34173</c:v>
                </c:pt>
                <c:pt idx="6252">
                  <c:v>34174</c:v>
                </c:pt>
                <c:pt idx="6253">
                  <c:v>34175</c:v>
                </c:pt>
                <c:pt idx="6254">
                  <c:v>34176</c:v>
                </c:pt>
                <c:pt idx="6255">
                  <c:v>34177</c:v>
                </c:pt>
                <c:pt idx="6256">
                  <c:v>34178</c:v>
                </c:pt>
                <c:pt idx="6257">
                  <c:v>34179</c:v>
                </c:pt>
                <c:pt idx="6258">
                  <c:v>34180</c:v>
                </c:pt>
                <c:pt idx="6259">
                  <c:v>34181</c:v>
                </c:pt>
                <c:pt idx="6260">
                  <c:v>34182</c:v>
                </c:pt>
                <c:pt idx="6261">
                  <c:v>34183</c:v>
                </c:pt>
                <c:pt idx="6262">
                  <c:v>34184</c:v>
                </c:pt>
                <c:pt idx="6263">
                  <c:v>34185</c:v>
                </c:pt>
                <c:pt idx="6264">
                  <c:v>34186</c:v>
                </c:pt>
                <c:pt idx="6265">
                  <c:v>34187</c:v>
                </c:pt>
                <c:pt idx="6266">
                  <c:v>34188</c:v>
                </c:pt>
                <c:pt idx="6267">
                  <c:v>34189</c:v>
                </c:pt>
                <c:pt idx="6268">
                  <c:v>34190</c:v>
                </c:pt>
                <c:pt idx="6269">
                  <c:v>34191</c:v>
                </c:pt>
                <c:pt idx="6270">
                  <c:v>34192</c:v>
                </c:pt>
                <c:pt idx="6271">
                  <c:v>34193</c:v>
                </c:pt>
                <c:pt idx="6272">
                  <c:v>34194</c:v>
                </c:pt>
                <c:pt idx="6273">
                  <c:v>34195</c:v>
                </c:pt>
                <c:pt idx="6274">
                  <c:v>34196</c:v>
                </c:pt>
                <c:pt idx="6275">
                  <c:v>34197</c:v>
                </c:pt>
                <c:pt idx="6276">
                  <c:v>34198</c:v>
                </c:pt>
                <c:pt idx="6277">
                  <c:v>34199</c:v>
                </c:pt>
                <c:pt idx="6278">
                  <c:v>34200</c:v>
                </c:pt>
                <c:pt idx="6279">
                  <c:v>34201</c:v>
                </c:pt>
                <c:pt idx="6280">
                  <c:v>34202</c:v>
                </c:pt>
                <c:pt idx="6281">
                  <c:v>34203</c:v>
                </c:pt>
                <c:pt idx="6282">
                  <c:v>34204</c:v>
                </c:pt>
                <c:pt idx="6283">
                  <c:v>34205</c:v>
                </c:pt>
                <c:pt idx="6284">
                  <c:v>34206</c:v>
                </c:pt>
                <c:pt idx="6285">
                  <c:v>34207</c:v>
                </c:pt>
                <c:pt idx="6286">
                  <c:v>34208</c:v>
                </c:pt>
                <c:pt idx="6287">
                  <c:v>34209</c:v>
                </c:pt>
                <c:pt idx="6288">
                  <c:v>34210</c:v>
                </c:pt>
                <c:pt idx="6289">
                  <c:v>34211</c:v>
                </c:pt>
                <c:pt idx="6290">
                  <c:v>34212</c:v>
                </c:pt>
                <c:pt idx="6291">
                  <c:v>34213</c:v>
                </c:pt>
                <c:pt idx="6292">
                  <c:v>34214</c:v>
                </c:pt>
                <c:pt idx="6293">
                  <c:v>34215</c:v>
                </c:pt>
                <c:pt idx="6294">
                  <c:v>34216</c:v>
                </c:pt>
                <c:pt idx="6295">
                  <c:v>34217</c:v>
                </c:pt>
                <c:pt idx="6296">
                  <c:v>34218</c:v>
                </c:pt>
                <c:pt idx="6297">
                  <c:v>34219</c:v>
                </c:pt>
                <c:pt idx="6298">
                  <c:v>34220</c:v>
                </c:pt>
                <c:pt idx="6299">
                  <c:v>34221</c:v>
                </c:pt>
                <c:pt idx="6300">
                  <c:v>34222</c:v>
                </c:pt>
                <c:pt idx="6301">
                  <c:v>34223</c:v>
                </c:pt>
                <c:pt idx="6302">
                  <c:v>34224</c:v>
                </c:pt>
                <c:pt idx="6303">
                  <c:v>34225</c:v>
                </c:pt>
                <c:pt idx="6304">
                  <c:v>34226</c:v>
                </c:pt>
                <c:pt idx="6305">
                  <c:v>34227</c:v>
                </c:pt>
                <c:pt idx="6306">
                  <c:v>34228</c:v>
                </c:pt>
                <c:pt idx="6307">
                  <c:v>34229</c:v>
                </c:pt>
                <c:pt idx="6308">
                  <c:v>34230</c:v>
                </c:pt>
                <c:pt idx="6309">
                  <c:v>34231</c:v>
                </c:pt>
                <c:pt idx="6310">
                  <c:v>34232</c:v>
                </c:pt>
                <c:pt idx="6311">
                  <c:v>34233</c:v>
                </c:pt>
                <c:pt idx="6312">
                  <c:v>34234</c:v>
                </c:pt>
                <c:pt idx="6313">
                  <c:v>34235</c:v>
                </c:pt>
                <c:pt idx="6314">
                  <c:v>34236</c:v>
                </c:pt>
                <c:pt idx="6315">
                  <c:v>34237</c:v>
                </c:pt>
                <c:pt idx="6316">
                  <c:v>34238</c:v>
                </c:pt>
                <c:pt idx="6317">
                  <c:v>34239</c:v>
                </c:pt>
                <c:pt idx="6318">
                  <c:v>34240</c:v>
                </c:pt>
                <c:pt idx="6319">
                  <c:v>34241</c:v>
                </c:pt>
                <c:pt idx="6320">
                  <c:v>34242</c:v>
                </c:pt>
                <c:pt idx="6321">
                  <c:v>34243</c:v>
                </c:pt>
                <c:pt idx="6322">
                  <c:v>34244</c:v>
                </c:pt>
                <c:pt idx="6323">
                  <c:v>34245</c:v>
                </c:pt>
                <c:pt idx="6324">
                  <c:v>34246</c:v>
                </c:pt>
                <c:pt idx="6325">
                  <c:v>34247</c:v>
                </c:pt>
                <c:pt idx="6326">
                  <c:v>34248</c:v>
                </c:pt>
                <c:pt idx="6327">
                  <c:v>34249</c:v>
                </c:pt>
                <c:pt idx="6328">
                  <c:v>34250</c:v>
                </c:pt>
                <c:pt idx="6329">
                  <c:v>34251</c:v>
                </c:pt>
                <c:pt idx="6330">
                  <c:v>34252</c:v>
                </c:pt>
                <c:pt idx="6331">
                  <c:v>34253</c:v>
                </c:pt>
                <c:pt idx="6332">
                  <c:v>34254</c:v>
                </c:pt>
                <c:pt idx="6333">
                  <c:v>34255</c:v>
                </c:pt>
                <c:pt idx="6334">
                  <c:v>34256</c:v>
                </c:pt>
                <c:pt idx="6335">
                  <c:v>34257</c:v>
                </c:pt>
                <c:pt idx="6336">
                  <c:v>34258</c:v>
                </c:pt>
                <c:pt idx="6337">
                  <c:v>34259</c:v>
                </c:pt>
                <c:pt idx="6338">
                  <c:v>34260</c:v>
                </c:pt>
                <c:pt idx="6339">
                  <c:v>34261</c:v>
                </c:pt>
                <c:pt idx="6340">
                  <c:v>34262</c:v>
                </c:pt>
                <c:pt idx="6341">
                  <c:v>34263</c:v>
                </c:pt>
                <c:pt idx="6342">
                  <c:v>34264</c:v>
                </c:pt>
                <c:pt idx="6343">
                  <c:v>34265</c:v>
                </c:pt>
                <c:pt idx="6344">
                  <c:v>34266</c:v>
                </c:pt>
                <c:pt idx="6345">
                  <c:v>34267</c:v>
                </c:pt>
                <c:pt idx="6346">
                  <c:v>34268</c:v>
                </c:pt>
                <c:pt idx="6347">
                  <c:v>34269</c:v>
                </c:pt>
                <c:pt idx="6348">
                  <c:v>34270</c:v>
                </c:pt>
                <c:pt idx="6349">
                  <c:v>34271</c:v>
                </c:pt>
                <c:pt idx="6350">
                  <c:v>34272</c:v>
                </c:pt>
                <c:pt idx="6351">
                  <c:v>34273</c:v>
                </c:pt>
                <c:pt idx="6352">
                  <c:v>34274</c:v>
                </c:pt>
                <c:pt idx="6353">
                  <c:v>34275</c:v>
                </c:pt>
                <c:pt idx="6354">
                  <c:v>34276</c:v>
                </c:pt>
                <c:pt idx="6355">
                  <c:v>34277</c:v>
                </c:pt>
                <c:pt idx="6356">
                  <c:v>34278</c:v>
                </c:pt>
                <c:pt idx="6357">
                  <c:v>34279</c:v>
                </c:pt>
                <c:pt idx="6358">
                  <c:v>34280</c:v>
                </c:pt>
                <c:pt idx="6359">
                  <c:v>34281</c:v>
                </c:pt>
                <c:pt idx="6360">
                  <c:v>34282</c:v>
                </c:pt>
                <c:pt idx="6361">
                  <c:v>34283</c:v>
                </c:pt>
                <c:pt idx="6362">
                  <c:v>34284</c:v>
                </c:pt>
                <c:pt idx="6363">
                  <c:v>34285</c:v>
                </c:pt>
                <c:pt idx="6364">
                  <c:v>34286</c:v>
                </c:pt>
                <c:pt idx="6365">
                  <c:v>34287</c:v>
                </c:pt>
                <c:pt idx="6366">
                  <c:v>34288</c:v>
                </c:pt>
                <c:pt idx="6367">
                  <c:v>34289</c:v>
                </c:pt>
                <c:pt idx="6368">
                  <c:v>34290</c:v>
                </c:pt>
                <c:pt idx="6369">
                  <c:v>34291</c:v>
                </c:pt>
                <c:pt idx="6370">
                  <c:v>34292</c:v>
                </c:pt>
                <c:pt idx="6371">
                  <c:v>34293</c:v>
                </c:pt>
                <c:pt idx="6372">
                  <c:v>34294</c:v>
                </c:pt>
                <c:pt idx="6373">
                  <c:v>34295</c:v>
                </c:pt>
                <c:pt idx="6374">
                  <c:v>34296</c:v>
                </c:pt>
                <c:pt idx="6375">
                  <c:v>34297</c:v>
                </c:pt>
                <c:pt idx="6376">
                  <c:v>34298</c:v>
                </c:pt>
                <c:pt idx="6377">
                  <c:v>34299</c:v>
                </c:pt>
                <c:pt idx="6378">
                  <c:v>34300</c:v>
                </c:pt>
                <c:pt idx="6379">
                  <c:v>34301</c:v>
                </c:pt>
                <c:pt idx="6380">
                  <c:v>34302</c:v>
                </c:pt>
                <c:pt idx="6381">
                  <c:v>34303</c:v>
                </c:pt>
                <c:pt idx="6382">
                  <c:v>34304</c:v>
                </c:pt>
                <c:pt idx="6383">
                  <c:v>34305</c:v>
                </c:pt>
                <c:pt idx="6384">
                  <c:v>34306</c:v>
                </c:pt>
                <c:pt idx="6385">
                  <c:v>34307</c:v>
                </c:pt>
                <c:pt idx="6386">
                  <c:v>34308</c:v>
                </c:pt>
                <c:pt idx="6387">
                  <c:v>34309</c:v>
                </c:pt>
                <c:pt idx="6388">
                  <c:v>34310</c:v>
                </c:pt>
                <c:pt idx="6389">
                  <c:v>34311</c:v>
                </c:pt>
                <c:pt idx="6390">
                  <c:v>34312</c:v>
                </c:pt>
                <c:pt idx="6391">
                  <c:v>34313</c:v>
                </c:pt>
                <c:pt idx="6392">
                  <c:v>34314</c:v>
                </c:pt>
                <c:pt idx="6393">
                  <c:v>34315</c:v>
                </c:pt>
                <c:pt idx="6394">
                  <c:v>34316</c:v>
                </c:pt>
                <c:pt idx="6395">
                  <c:v>34317</c:v>
                </c:pt>
                <c:pt idx="6396">
                  <c:v>34318</c:v>
                </c:pt>
                <c:pt idx="6397">
                  <c:v>34319</c:v>
                </c:pt>
                <c:pt idx="6398">
                  <c:v>34320</c:v>
                </c:pt>
                <c:pt idx="6399">
                  <c:v>34321</c:v>
                </c:pt>
                <c:pt idx="6400">
                  <c:v>34322</c:v>
                </c:pt>
                <c:pt idx="6401">
                  <c:v>34323</c:v>
                </c:pt>
                <c:pt idx="6402">
                  <c:v>34324</c:v>
                </c:pt>
                <c:pt idx="6403">
                  <c:v>34325</c:v>
                </c:pt>
                <c:pt idx="6404">
                  <c:v>34326</c:v>
                </c:pt>
                <c:pt idx="6405">
                  <c:v>34327</c:v>
                </c:pt>
                <c:pt idx="6406">
                  <c:v>34328</c:v>
                </c:pt>
                <c:pt idx="6407">
                  <c:v>34329</c:v>
                </c:pt>
                <c:pt idx="6408">
                  <c:v>34330</c:v>
                </c:pt>
                <c:pt idx="6409">
                  <c:v>34331</c:v>
                </c:pt>
                <c:pt idx="6410">
                  <c:v>34332</c:v>
                </c:pt>
                <c:pt idx="6411">
                  <c:v>34333</c:v>
                </c:pt>
                <c:pt idx="6412">
                  <c:v>34334</c:v>
                </c:pt>
                <c:pt idx="6413">
                  <c:v>34335</c:v>
                </c:pt>
                <c:pt idx="6414">
                  <c:v>34336</c:v>
                </c:pt>
                <c:pt idx="6415">
                  <c:v>34337</c:v>
                </c:pt>
                <c:pt idx="6416">
                  <c:v>34338</c:v>
                </c:pt>
                <c:pt idx="6417">
                  <c:v>34339</c:v>
                </c:pt>
                <c:pt idx="6418">
                  <c:v>34340</c:v>
                </c:pt>
                <c:pt idx="6419">
                  <c:v>34341</c:v>
                </c:pt>
                <c:pt idx="6420">
                  <c:v>34342</c:v>
                </c:pt>
                <c:pt idx="6421">
                  <c:v>34343</c:v>
                </c:pt>
                <c:pt idx="6422">
                  <c:v>34344</c:v>
                </c:pt>
                <c:pt idx="6423">
                  <c:v>34345</c:v>
                </c:pt>
                <c:pt idx="6424">
                  <c:v>34346</c:v>
                </c:pt>
                <c:pt idx="6425">
                  <c:v>34347</c:v>
                </c:pt>
                <c:pt idx="6426">
                  <c:v>34348</c:v>
                </c:pt>
                <c:pt idx="6427">
                  <c:v>34349</c:v>
                </c:pt>
                <c:pt idx="6428">
                  <c:v>34350</c:v>
                </c:pt>
                <c:pt idx="6429">
                  <c:v>34351</c:v>
                </c:pt>
                <c:pt idx="6430">
                  <c:v>34352</c:v>
                </c:pt>
                <c:pt idx="6431">
                  <c:v>34353</c:v>
                </c:pt>
                <c:pt idx="6432">
                  <c:v>34354</c:v>
                </c:pt>
                <c:pt idx="6433">
                  <c:v>34355</c:v>
                </c:pt>
                <c:pt idx="6434">
                  <c:v>34356</c:v>
                </c:pt>
                <c:pt idx="6435">
                  <c:v>34357</c:v>
                </c:pt>
                <c:pt idx="6436">
                  <c:v>34358</c:v>
                </c:pt>
                <c:pt idx="6437">
                  <c:v>34359</c:v>
                </c:pt>
                <c:pt idx="6438">
                  <c:v>34360</c:v>
                </c:pt>
                <c:pt idx="6439">
                  <c:v>34361</c:v>
                </c:pt>
                <c:pt idx="6440">
                  <c:v>34362</c:v>
                </c:pt>
                <c:pt idx="6441">
                  <c:v>34363</c:v>
                </c:pt>
                <c:pt idx="6442">
                  <c:v>34364</c:v>
                </c:pt>
                <c:pt idx="6443">
                  <c:v>34365</c:v>
                </c:pt>
                <c:pt idx="6444">
                  <c:v>34366</c:v>
                </c:pt>
                <c:pt idx="6445">
                  <c:v>34367</c:v>
                </c:pt>
                <c:pt idx="6446">
                  <c:v>34368</c:v>
                </c:pt>
                <c:pt idx="6447">
                  <c:v>34369</c:v>
                </c:pt>
                <c:pt idx="6448">
                  <c:v>34370</c:v>
                </c:pt>
                <c:pt idx="6449">
                  <c:v>34371</c:v>
                </c:pt>
                <c:pt idx="6450">
                  <c:v>34372</c:v>
                </c:pt>
                <c:pt idx="6451">
                  <c:v>34373</c:v>
                </c:pt>
                <c:pt idx="6452">
                  <c:v>34374</c:v>
                </c:pt>
                <c:pt idx="6453">
                  <c:v>34375</c:v>
                </c:pt>
                <c:pt idx="6454">
                  <c:v>34376</c:v>
                </c:pt>
                <c:pt idx="6455">
                  <c:v>34377</c:v>
                </c:pt>
                <c:pt idx="6456">
                  <c:v>34378</c:v>
                </c:pt>
                <c:pt idx="6457">
                  <c:v>34379</c:v>
                </c:pt>
                <c:pt idx="6458">
                  <c:v>34380</c:v>
                </c:pt>
                <c:pt idx="6459">
                  <c:v>34381</c:v>
                </c:pt>
                <c:pt idx="6460">
                  <c:v>34382</c:v>
                </c:pt>
                <c:pt idx="6461">
                  <c:v>34383</c:v>
                </c:pt>
                <c:pt idx="6462">
                  <c:v>34384</c:v>
                </c:pt>
                <c:pt idx="6463">
                  <c:v>34385</c:v>
                </c:pt>
                <c:pt idx="6464">
                  <c:v>34386</c:v>
                </c:pt>
                <c:pt idx="6465">
                  <c:v>34387</c:v>
                </c:pt>
                <c:pt idx="6466">
                  <c:v>34388</c:v>
                </c:pt>
                <c:pt idx="6467">
                  <c:v>34389</c:v>
                </c:pt>
                <c:pt idx="6468">
                  <c:v>34390</c:v>
                </c:pt>
                <c:pt idx="6469">
                  <c:v>34391</c:v>
                </c:pt>
                <c:pt idx="6470">
                  <c:v>34392</c:v>
                </c:pt>
                <c:pt idx="6471">
                  <c:v>34393</c:v>
                </c:pt>
                <c:pt idx="6472">
                  <c:v>34394</c:v>
                </c:pt>
                <c:pt idx="6473">
                  <c:v>34395</c:v>
                </c:pt>
                <c:pt idx="6474">
                  <c:v>34396</c:v>
                </c:pt>
                <c:pt idx="6475">
                  <c:v>34397</c:v>
                </c:pt>
                <c:pt idx="6476">
                  <c:v>34398</c:v>
                </c:pt>
                <c:pt idx="6477">
                  <c:v>34399</c:v>
                </c:pt>
                <c:pt idx="6478">
                  <c:v>34400</c:v>
                </c:pt>
                <c:pt idx="6479">
                  <c:v>34401</c:v>
                </c:pt>
                <c:pt idx="6480">
                  <c:v>34402</c:v>
                </c:pt>
                <c:pt idx="6481">
                  <c:v>34403</c:v>
                </c:pt>
                <c:pt idx="6482">
                  <c:v>34404</c:v>
                </c:pt>
                <c:pt idx="6483">
                  <c:v>34405</c:v>
                </c:pt>
                <c:pt idx="6484">
                  <c:v>34406</c:v>
                </c:pt>
                <c:pt idx="6485">
                  <c:v>34407</c:v>
                </c:pt>
                <c:pt idx="6486">
                  <c:v>34408</c:v>
                </c:pt>
                <c:pt idx="6487">
                  <c:v>34409</c:v>
                </c:pt>
                <c:pt idx="6488">
                  <c:v>34410</c:v>
                </c:pt>
                <c:pt idx="6489">
                  <c:v>34411</c:v>
                </c:pt>
                <c:pt idx="6490">
                  <c:v>34412</c:v>
                </c:pt>
                <c:pt idx="6491">
                  <c:v>34413</c:v>
                </c:pt>
                <c:pt idx="6492">
                  <c:v>34414</c:v>
                </c:pt>
                <c:pt idx="6493">
                  <c:v>34415</c:v>
                </c:pt>
                <c:pt idx="6494">
                  <c:v>34416</c:v>
                </c:pt>
                <c:pt idx="6495">
                  <c:v>34417</c:v>
                </c:pt>
                <c:pt idx="6496">
                  <c:v>34418</c:v>
                </c:pt>
                <c:pt idx="6497">
                  <c:v>34419</c:v>
                </c:pt>
                <c:pt idx="6498">
                  <c:v>34420</c:v>
                </c:pt>
                <c:pt idx="6499">
                  <c:v>34421</c:v>
                </c:pt>
                <c:pt idx="6500">
                  <c:v>34422</c:v>
                </c:pt>
                <c:pt idx="6501">
                  <c:v>34423</c:v>
                </c:pt>
                <c:pt idx="6502">
                  <c:v>34424</c:v>
                </c:pt>
                <c:pt idx="6503">
                  <c:v>34425</c:v>
                </c:pt>
                <c:pt idx="6504">
                  <c:v>34426</c:v>
                </c:pt>
                <c:pt idx="6505">
                  <c:v>34427</c:v>
                </c:pt>
                <c:pt idx="6506">
                  <c:v>34428</c:v>
                </c:pt>
                <c:pt idx="6507">
                  <c:v>34429</c:v>
                </c:pt>
                <c:pt idx="6508">
                  <c:v>34430</c:v>
                </c:pt>
                <c:pt idx="6509">
                  <c:v>34431</c:v>
                </c:pt>
                <c:pt idx="6510">
                  <c:v>34432</c:v>
                </c:pt>
                <c:pt idx="6511">
                  <c:v>34433</c:v>
                </c:pt>
                <c:pt idx="6512">
                  <c:v>34434</c:v>
                </c:pt>
                <c:pt idx="6513">
                  <c:v>34435</c:v>
                </c:pt>
                <c:pt idx="6514">
                  <c:v>34436</c:v>
                </c:pt>
                <c:pt idx="6515">
                  <c:v>34437</c:v>
                </c:pt>
                <c:pt idx="6516">
                  <c:v>34438</c:v>
                </c:pt>
                <c:pt idx="6517">
                  <c:v>34439</c:v>
                </c:pt>
                <c:pt idx="6518">
                  <c:v>34440</c:v>
                </c:pt>
                <c:pt idx="6519">
                  <c:v>34441</c:v>
                </c:pt>
                <c:pt idx="6520">
                  <c:v>34442</c:v>
                </c:pt>
                <c:pt idx="6521">
                  <c:v>34443</c:v>
                </c:pt>
                <c:pt idx="6522">
                  <c:v>34444</c:v>
                </c:pt>
                <c:pt idx="6523">
                  <c:v>34445</c:v>
                </c:pt>
                <c:pt idx="6524">
                  <c:v>34446</c:v>
                </c:pt>
                <c:pt idx="6525">
                  <c:v>34447</c:v>
                </c:pt>
                <c:pt idx="6526">
                  <c:v>34448</c:v>
                </c:pt>
                <c:pt idx="6527">
                  <c:v>34449</c:v>
                </c:pt>
                <c:pt idx="6528">
                  <c:v>34450</c:v>
                </c:pt>
                <c:pt idx="6529">
                  <c:v>34451</c:v>
                </c:pt>
                <c:pt idx="6530">
                  <c:v>34452</c:v>
                </c:pt>
                <c:pt idx="6531">
                  <c:v>34453</c:v>
                </c:pt>
                <c:pt idx="6532">
                  <c:v>34454</c:v>
                </c:pt>
                <c:pt idx="6533">
                  <c:v>34455</c:v>
                </c:pt>
                <c:pt idx="6534">
                  <c:v>34456</c:v>
                </c:pt>
                <c:pt idx="6535">
                  <c:v>34457</c:v>
                </c:pt>
                <c:pt idx="6536">
                  <c:v>34458</c:v>
                </c:pt>
                <c:pt idx="6537">
                  <c:v>34459</c:v>
                </c:pt>
                <c:pt idx="6538">
                  <c:v>34460</c:v>
                </c:pt>
                <c:pt idx="6539">
                  <c:v>34461</c:v>
                </c:pt>
                <c:pt idx="6540">
                  <c:v>34462</c:v>
                </c:pt>
                <c:pt idx="6541">
                  <c:v>34463</c:v>
                </c:pt>
                <c:pt idx="6542">
                  <c:v>34464</c:v>
                </c:pt>
                <c:pt idx="6543">
                  <c:v>34465</c:v>
                </c:pt>
                <c:pt idx="6544">
                  <c:v>34466</c:v>
                </c:pt>
                <c:pt idx="6545">
                  <c:v>34467</c:v>
                </c:pt>
                <c:pt idx="6546">
                  <c:v>34468</c:v>
                </c:pt>
                <c:pt idx="6547">
                  <c:v>34469</c:v>
                </c:pt>
                <c:pt idx="6548">
                  <c:v>34470</c:v>
                </c:pt>
                <c:pt idx="6549">
                  <c:v>34471</c:v>
                </c:pt>
                <c:pt idx="6550">
                  <c:v>34472</c:v>
                </c:pt>
                <c:pt idx="6551">
                  <c:v>34473</c:v>
                </c:pt>
                <c:pt idx="6552">
                  <c:v>34474</c:v>
                </c:pt>
                <c:pt idx="6553">
                  <c:v>34475</c:v>
                </c:pt>
                <c:pt idx="6554">
                  <c:v>34476</c:v>
                </c:pt>
                <c:pt idx="6555">
                  <c:v>34477</c:v>
                </c:pt>
                <c:pt idx="6556">
                  <c:v>34478</c:v>
                </c:pt>
                <c:pt idx="6557">
                  <c:v>34479</c:v>
                </c:pt>
                <c:pt idx="6558">
                  <c:v>34480</c:v>
                </c:pt>
                <c:pt idx="6559">
                  <c:v>34481</c:v>
                </c:pt>
                <c:pt idx="6560">
                  <c:v>34482</c:v>
                </c:pt>
                <c:pt idx="6561">
                  <c:v>34483</c:v>
                </c:pt>
                <c:pt idx="6562">
                  <c:v>34484</c:v>
                </c:pt>
                <c:pt idx="6563">
                  <c:v>34485</c:v>
                </c:pt>
                <c:pt idx="6564">
                  <c:v>34486</c:v>
                </c:pt>
                <c:pt idx="6565">
                  <c:v>34487</c:v>
                </c:pt>
                <c:pt idx="6566">
                  <c:v>34488</c:v>
                </c:pt>
                <c:pt idx="6567">
                  <c:v>34489</c:v>
                </c:pt>
                <c:pt idx="6568">
                  <c:v>34490</c:v>
                </c:pt>
                <c:pt idx="6569">
                  <c:v>34491</c:v>
                </c:pt>
                <c:pt idx="6570">
                  <c:v>34492</c:v>
                </c:pt>
                <c:pt idx="6571">
                  <c:v>34493</c:v>
                </c:pt>
                <c:pt idx="6572">
                  <c:v>34494</c:v>
                </c:pt>
                <c:pt idx="6573">
                  <c:v>34495</c:v>
                </c:pt>
                <c:pt idx="6574">
                  <c:v>34496</c:v>
                </c:pt>
                <c:pt idx="6575">
                  <c:v>34497</c:v>
                </c:pt>
                <c:pt idx="6576">
                  <c:v>34498</c:v>
                </c:pt>
                <c:pt idx="6577">
                  <c:v>34499</c:v>
                </c:pt>
                <c:pt idx="6578">
                  <c:v>34500</c:v>
                </c:pt>
                <c:pt idx="6579">
                  <c:v>34501</c:v>
                </c:pt>
                <c:pt idx="6580">
                  <c:v>34502</c:v>
                </c:pt>
                <c:pt idx="6581">
                  <c:v>34503</c:v>
                </c:pt>
                <c:pt idx="6582">
                  <c:v>34504</c:v>
                </c:pt>
                <c:pt idx="6583">
                  <c:v>34505</c:v>
                </c:pt>
                <c:pt idx="6584">
                  <c:v>34506</c:v>
                </c:pt>
                <c:pt idx="6585">
                  <c:v>34507</c:v>
                </c:pt>
                <c:pt idx="6586">
                  <c:v>34508</c:v>
                </c:pt>
                <c:pt idx="6587">
                  <c:v>34509</c:v>
                </c:pt>
                <c:pt idx="6588">
                  <c:v>34510</c:v>
                </c:pt>
                <c:pt idx="6589">
                  <c:v>34511</c:v>
                </c:pt>
                <c:pt idx="6590">
                  <c:v>34512</c:v>
                </c:pt>
                <c:pt idx="6591">
                  <c:v>34513</c:v>
                </c:pt>
                <c:pt idx="6592">
                  <c:v>34514</c:v>
                </c:pt>
                <c:pt idx="6593">
                  <c:v>34515</c:v>
                </c:pt>
                <c:pt idx="6594">
                  <c:v>34516</c:v>
                </c:pt>
                <c:pt idx="6595">
                  <c:v>34517</c:v>
                </c:pt>
                <c:pt idx="6596">
                  <c:v>34518</c:v>
                </c:pt>
                <c:pt idx="6597">
                  <c:v>34519</c:v>
                </c:pt>
                <c:pt idx="6598">
                  <c:v>34520</c:v>
                </c:pt>
                <c:pt idx="6599">
                  <c:v>34521</c:v>
                </c:pt>
                <c:pt idx="6600">
                  <c:v>34522</c:v>
                </c:pt>
                <c:pt idx="6601">
                  <c:v>34523</c:v>
                </c:pt>
                <c:pt idx="6602">
                  <c:v>34524</c:v>
                </c:pt>
                <c:pt idx="6603">
                  <c:v>34525</c:v>
                </c:pt>
                <c:pt idx="6604">
                  <c:v>34526</c:v>
                </c:pt>
                <c:pt idx="6605">
                  <c:v>34527</c:v>
                </c:pt>
                <c:pt idx="6606">
                  <c:v>34528</c:v>
                </c:pt>
                <c:pt idx="6607">
                  <c:v>34529</c:v>
                </c:pt>
                <c:pt idx="6608">
                  <c:v>34530</c:v>
                </c:pt>
                <c:pt idx="6609">
                  <c:v>34531</c:v>
                </c:pt>
                <c:pt idx="6610">
                  <c:v>34532</c:v>
                </c:pt>
                <c:pt idx="6611">
                  <c:v>34533</c:v>
                </c:pt>
                <c:pt idx="6612">
                  <c:v>34534</c:v>
                </c:pt>
                <c:pt idx="6613">
                  <c:v>34535</c:v>
                </c:pt>
                <c:pt idx="6614">
                  <c:v>34536</c:v>
                </c:pt>
                <c:pt idx="6615">
                  <c:v>34537</c:v>
                </c:pt>
                <c:pt idx="6616">
                  <c:v>34538</c:v>
                </c:pt>
                <c:pt idx="6617">
                  <c:v>34539</c:v>
                </c:pt>
                <c:pt idx="6618">
                  <c:v>34540</c:v>
                </c:pt>
                <c:pt idx="6619">
                  <c:v>34541</c:v>
                </c:pt>
                <c:pt idx="6620">
                  <c:v>34542</c:v>
                </c:pt>
                <c:pt idx="6621">
                  <c:v>34543</c:v>
                </c:pt>
                <c:pt idx="6622">
                  <c:v>34544</c:v>
                </c:pt>
                <c:pt idx="6623">
                  <c:v>34545</c:v>
                </c:pt>
                <c:pt idx="6624">
                  <c:v>34546</c:v>
                </c:pt>
                <c:pt idx="6625">
                  <c:v>34547</c:v>
                </c:pt>
                <c:pt idx="6626">
                  <c:v>34548</c:v>
                </c:pt>
                <c:pt idx="6627">
                  <c:v>34549</c:v>
                </c:pt>
                <c:pt idx="6628">
                  <c:v>34550</c:v>
                </c:pt>
                <c:pt idx="6629">
                  <c:v>34551</c:v>
                </c:pt>
                <c:pt idx="6630">
                  <c:v>34552</c:v>
                </c:pt>
                <c:pt idx="6631">
                  <c:v>34553</c:v>
                </c:pt>
                <c:pt idx="6632">
                  <c:v>34554</c:v>
                </c:pt>
                <c:pt idx="6633">
                  <c:v>34555</c:v>
                </c:pt>
                <c:pt idx="6634">
                  <c:v>34556</c:v>
                </c:pt>
                <c:pt idx="6635">
                  <c:v>34557</c:v>
                </c:pt>
                <c:pt idx="6636">
                  <c:v>34558</c:v>
                </c:pt>
                <c:pt idx="6637">
                  <c:v>34559</c:v>
                </c:pt>
                <c:pt idx="6638">
                  <c:v>34560</c:v>
                </c:pt>
                <c:pt idx="6639">
                  <c:v>34561</c:v>
                </c:pt>
                <c:pt idx="6640">
                  <c:v>34562</c:v>
                </c:pt>
                <c:pt idx="6641">
                  <c:v>34563</c:v>
                </c:pt>
                <c:pt idx="6642">
                  <c:v>34564</c:v>
                </c:pt>
                <c:pt idx="6643">
                  <c:v>34565</c:v>
                </c:pt>
                <c:pt idx="6644">
                  <c:v>34566</c:v>
                </c:pt>
                <c:pt idx="6645">
                  <c:v>34567</c:v>
                </c:pt>
                <c:pt idx="6646">
                  <c:v>34568</c:v>
                </c:pt>
                <c:pt idx="6647">
                  <c:v>34569</c:v>
                </c:pt>
                <c:pt idx="6648">
                  <c:v>34570</c:v>
                </c:pt>
                <c:pt idx="6649">
                  <c:v>34571</c:v>
                </c:pt>
                <c:pt idx="6650">
                  <c:v>34572</c:v>
                </c:pt>
                <c:pt idx="6651">
                  <c:v>34573</c:v>
                </c:pt>
                <c:pt idx="6652">
                  <c:v>34574</c:v>
                </c:pt>
                <c:pt idx="6653">
                  <c:v>34575</c:v>
                </c:pt>
                <c:pt idx="6654">
                  <c:v>34576</c:v>
                </c:pt>
                <c:pt idx="6655">
                  <c:v>34577</c:v>
                </c:pt>
                <c:pt idx="6656">
                  <c:v>34578</c:v>
                </c:pt>
                <c:pt idx="6657">
                  <c:v>34579</c:v>
                </c:pt>
                <c:pt idx="6658">
                  <c:v>34580</c:v>
                </c:pt>
                <c:pt idx="6659">
                  <c:v>34581</c:v>
                </c:pt>
                <c:pt idx="6660">
                  <c:v>34582</c:v>
                </c:pt>
                <c:pt idx="6661">
                  <c:v>34583</c:v>
                </c:pt>
                <c:pt idx="6662">
                  <c:v>34584</c:v>
                </c:pt>
                <c:pt idx="6663">
                  <c:v>34585</c:v>
                </c:pt>
                <c:pt idx="6664">
                  <c:v>34586</c:v>
                </c:pt>
                <c:pt idx="6665">
                  <c:v>34587</c:v>
                </c:pt>
                <c:pt idx="6666">
                  <c:v>34588</c:v>
                </c:pt>
                <c:pt idx="6667">
                  <c:v>34589</c:v>
                </c:pt>
                <c:pt idx="6668">
                  <c:v>34590</c:v>
                </c:pt>
                <c:pt idx="6669">
                  <c:v>34591</c:v>
                </c:pt>
                <c:pt idx="6670">
                  <c:v>34592</c:v>
                </c:pt>
                <c:pt idx="6671">
                  <c:v>34593</c:v>
                </c:pt>
                <c:pt idx="6672">
                  <c:v>34594</c:v>
                </c:pt>
                <c:pt idx="6673">
                  <c:v>34595</c:v>
                </c:pt>
                <c:pt idx="6674">
                  <c:v>34596</c:v>
                </c:pt>
                <c:pt idx="6675">
                  <c:v>34597</c:v>
                </c:pt>
                <c:pt idx="6676">
                  <c:v>34598</c:v>
                </c:pt>
                <c:pt idx="6677">
                  <c:v>34599</c:v>
                </c:pt>
                <c:pt idx="6678">
                  <c:v>34600</c:v>
                </c:pt>
                <c:pt idx="6679">
                  <c:v>34601</c:v>
                </c:pt>
                <c:pt idx="6680">
                  <c:v>34602</c:v>
                </c:pt>
                <c:pt idx="6681">
                  <c:v>34603</c:v>
                </c:pt>
                <c:pt idx="6682">
                  <c:v>34604</c:v>
                </c:pt>
                <c:pt idx="6683">
                  <c:v>34605</c:v>
                </c:pt>
                <c:pt idx="6684">
                  <c:v>34606</c:v>
                </c:pt>
                <c:pt idx="6685">
                  <c:v>34607</c:v>
                </c:pt>
                <c:pt idx="6686">
                  <c:v>34608</c:v>
                </c:pt>
                <c:pt idx="6687">
                  <c:v>34609</c:v>
                </c:pt>
                <c:pt idx="6688">
                  <c:v>34610</c:v>
                </c:pt>
                <c:pt idx="6689">
                  <c:v>34611</c:v>
                </c:pt>
                <c:pt idx="6690">
                  <c:v>34612</c:v>
                </c:pt>
                <c:pt idx="6691">
                  <c:v>34613</c:v>
                </c:pt>
                <c:pt idx="6692">
                  <c:v>34614</c:v>
                </c:pt>
                <c:pt idx="6693">
                  <c:v>34615</c:v>
                </c:pt>
                <c:pt idx="6694">
                  <c:v>34616</c:v>
                </c:pt>
                <c:pt idx="6695">
                  <c:v>34617</c:v>
                </c:pt>
                <c:pt idx="6696">
                  <c:v>34618</c:v>
                </c:pt>
                <c:pt idx="6697">
                  <c:v>34619</c:v>
                </c:pt>
                <c:pt idx="6698">
                  <c:v>34620</c:v>
                </c:pt>
                <c:pt idx="6699">
                  <c:v>34621</c:v>
                </c:pt>
                <c:pt idx="6700">
                  <c:v>34622</c:v>
                </c:pt>
                <c:pt idx="6701">
                  <c:v>34623</c:v>
                </c:pt>
                <c:pt idx="6702">
                  <c:v>34624</c:v>
                </c:pt>
                <c:pt idx="6703">
                  <c:v>34625</c:v>
                </c:pt>
                <c:pt idx="6704">
                  <c:v>34626</c:v>
                </c:pt>
                <c:pt idx="6705">
                  <c:v>34627</c:v>
                </c:pt>
                <c:pt idx="6706">
                  <c:v>34628</c:v>
                </c:pt>
                <c:pt idx="6707">
                  <c:v>34629</c:v>
                </c:pt>
                <c:pt idx="6708">
                  <c:v>34630</c:v>
                </c:pt>
                <c:pt idx="6709">
                  <c:v>34631</c:v>
                </c:pt>
                <c:pt idx="6710">
                  <c:v>34632</c:v>
                </c:pt>
                <c:pt idx="6711">
                  <c:v>34633</c:v>
                </c:pt>
                <c:pt idx="6712">
                  <c:v>34634</c:v>
                </c:pt>
                <c:pt idx="6713">
                  <c:v>34635</c:v>
                </c:pt>
                <c:pt idx="6714">
                  <c:v>34636</c:v>
                </c:pt>
                <c:pt idx="6715">
                  <c:v>34637</c:v>
                </c:pt>
                <c:pt idx="6716">
                  <c:v>34638</c:v>
                </c:pt>
                <c:pt idx="6717">
                  <c:v>34639</c:v>
                </c:pt>
                <c:pt idx="6718">
                  <c:v>34640</c:v>
                </c:pt>
                <c:pt idx="6719">
                  <c:v>34641</c:v>
                </c:pt>
                <c:pt idx="6720">
                  <c:v>34642</c:v>
                </c:pt>
                <c:pt idx="6721">
                  <c:v>34643</c:v>
                </c:pt>
                <c:pt idx="6722">
                  <c:v>34644</c:v>
                </c:pt>
                <c:pt idx="6723">
                  <c:v>34646</c:v>
                </c:pt>
                <c:pt idx="6724">
                  <c:v>34647</c:v>
                </c:pt>
                <c:pt idx="6725">
                  <c:v>34648</c:v>
                </c:pt>
                <c:pt idx="6726">
                  <c:v>34649</c:v>
                </c:pt>
                <c:pt idx="6727">
                  <c:v>34650</c:v>
                </c:pt>
                <c:pt idx="6728">
                  <c:v>34651</c:v>
                </c:pt>
                <c:pt idx="6729">
                  <c:v>34652</c:v>
                </c:pt>
                <c:pt idx="6730">
                  <c:v>34653</c:v>
                </c:pt>
                <c:pt idx="6731">
                  <c:v>34654</c:v>
                </c:pt>
                <c:pt idx="6732">
                  <c:v>34655</c:v>
                </c:pt>
                <c:pt idx="6733">
                  <c:v>34656</c:v>
                </c:pt>
                <c:pt idx="6734">
                  <c:v>34657</c:v>
                </c:pt>
                <c:pt idx="6735">
                  <c:v>34658</c:v>
                </c:pt>
                <c:pt idx="6736">
                  <c:v>34659</c:v>
                </c:pt>
                <c:pt idx="6737">
                  <c:v>34660</c:v>
                </c:pt>
                <c:pt idx="6738">
                  <c:v>34661</c:v>
                </c:pt>
                <c:pt idx="6739">
                  <c:v>34662</c:v>
                </c:pt>
                <c:pt idx="6740">
                  <c:v>34663</c:v>
                </c:pt>
                <c:pt idx="6741">
                  <c:v>34664</c:v>
                </c:pt>
                <c:pt idx="6742">
                  <c:v>34665</c:v>
                </c:pt>
                <c:pt idx="6743">
                  <c:v>34666</c:v>
                </c:pt>
                <c:pt idx="6744">
                  <c:v>34667</c:v>
                </c:pt>
                <c:pt idx="6745">
                  <c:v>34668</c:v>
                </c:pt>
                <c:pt idx="6746">
                  <c:v>34669</c:v>
                </c:pt>
                <c:pt idx="6747">
                  <c:v>34670</c:v>
                </c:pt>
                <c:pt idx="6748">
                  <c:v>34671</c:v>
                </c:pt>
                <c:pt idx="6749">
                  <c:v>34672</c:v>
                </c:pt>
                <c:pt idx="6750">
                  <c:v>34673</c:v>
                </c:pt>
                <c:pt idx="6751">
                  <c:v>34674</c:v>
                </c:pt>
                <c:pt idx="6752">
                  <c:v>34675</c:v>
                </c:pt>
                <c:pt idx="6753">
                  <c:v>34676</c:v>
                </c:pt>
                <c:pt idx="6754">
                  <c:v>34677</c:v>
                </c:pt>
                <c:pt idx="6755">
                  <c:v>34678</c:v>
                </c:pt>
                <c:pt idx="6756">
                  <c:v>34679</c:v>
                </c:pt>
                <c:pt idx="6757">
                  <c:v>34680</c:v>
                </c:pt>
                <c:pt idx="6758">
                  <c:v>34681</c:v>
                </c:pt>
                <c:pt idx="6759">
                  <c:v>34682</c:v>
                </c:pt>
                <c:pt idx="6760">
                  <c:v>34683</c:v>
                </c:pt>
                <c:pt idx="6761">
                  <c:v>34684</c:v>
                </c:pt>
                <c:pt idx="6762">
                  <c:v>34685</c:v>
                </c:pt>
                <c:pt idx="6763">
                  <c:v>34686</c:v>
                </c:pt>
                <c:pt idx="6764">
                  <c:v>34687</c:v>
                </c:pt>
                <c:pt idx="6765">
                  <c:v>34688</c:v>
                </c:pt>
                <c:pt idx="6766">
                  <c:v>34689</c:v>
                </c:pt>
                <c:pt idx="6767">
                  <c:v>34690</c:v>
                </c:pt>
                <c:pt idx="6768">
                  <c:v>34691</c:v>
                </c:pt>
                <c:pt idx="6769">
                  <c:v>34692</c:v>
                </c:pt>
                <c:pt idx="6770">
                  <c:v>34693</c:v>
                </c:pt>
                <c:pt idx="6771">
                  <c:v>34694</c:v>
                </c:pt>
                <c:pt idx="6772">
                  <c:v>34730</c:v>
                </c:pt>
                <c:pt idx="6773">
                  <c:v>34731</c:v>
                </c:pt>
                <c:pt idx="6774">
                  <c:v>34732</c:v>
                </c:pt>
                <c:pt idx="6775">
                  <c:v>34733</c:v>
                </c:pt>
                <c:pt idx="6776">
                  <c:v>34734</c:v>
                </c:pt>
                <c:pt idx="6777">
                  <c:v>34735</c:v>
                </c:pt>
                <c:pt idx="6778">
                  <c:v>34736</c:v>
                </c:pt>
                <c:pt idx="6779">
                  <c:v>34737</c:v>
                </c:pt>
                <c:pt idx="6780">
                  <c:v>34738</c:v>
                </c:pt>
                <c:pt idx="6781">
                  <c:v>34739</c:v>
                </c:pt>
                <c:pt idx="6782">
                  <c:v>34740</c:v>
                </c:pt>
                <c:pt idx="6783">
                  <c:v>34741</c:v>
                </c:pt>
                <c:pt idx="6784">
                  <c:v>34742</c:v>
                </c:pt>
                <c:pt idx="6785">
                  <c:v>34743</c:v>
                </c:pt>
                <c:pt idx="6786">
                  <c:v>34744</c:v>
                </c:pt>
                <c:pt idx="6787">
                  <c:v>34745</c:v>
                </c:pt>
                <c:pt idx="6788">
                  <c:v>34746</c:v>
                </c:pt>
                <c:pt idx="6789">
                  <c:v>34747</c:v>
                </c:pt>
                <c:pt idx="6790">
                  <c:v>34748</c:v>
                </c:pt>
                <c:pt idx="6791">
                  <c:v>34749</c:v>
                </c:pt>
                <c:pt idx="6792">
                  <c:v>34750</c:v>
                </c:pt>
                <c:pt idx="6793">
                  <c:v>34751</c:v>
                </c:pt>
                <c:pt idx="6794">
                  <c:v>34752</c:v>
                </c:pt>
                <c:pt idx="6795">
                  <c:v>34753</c:v>
                </c:pt>
                <c:pt idx="6796">
                  <c:v>34754</c:v>
                </c:pt>
                <c:pt idx="6797">
                  <c:v>34755</c:v>
                </c:pt>
                <c:pt idx="6798">
                  <c:v>34756</c:v>
                </c:pt>
                <c:pt idx="6799">
                  <c:v>34757</c:v>
                </c:pt>
                <c:pt idx="6800">
                  <c:v>34758</c:v>
                </c:pt>
                <c:pt idx="6801">
                  <c:v>34759</c:v>
                </c:pt>
                <c:pt idx="6802">
                  <c:v>34760</c:v>
                </c:pt>
                <c:pt idx="6803">
                  <c:v>34761</c:v>
                </c:pt>
                <c:pt idx="6804">
                  <c:v>34762</c:v>
                </c:pt>
                <c:pt idx="6805">
                  <c:v>34763</c:v>
                </c:pt>
                <c:pt idx="6806">
                  <c:v>34764</c:v>
                </c:pt>
                <c:pt idx="6807">
                  <c:v>34765</c:v>
                </c:pt>
                <c:pt idx="6808">
                  <c:v>34766</c:v>
                </c:pt>
                <c:pt idx="6809">
                  <c:v>34767</c:v>
                </c:pt>
                <c:pt idx="6810">
                  <c:v>34768</c:v>
                </c:pt>
                <c:pt idx="6811">
                  <c:v>34769</c:v>
                </c:pt>
                <c:pt idx="6812">
                  <c:v>34770</c:v>
                </c:pt>
                <c:pt idx="6813">
                  <c:v>34771</c:v>
                </c:pt>
                <c:pt idx="6814">
                  <c:v>34772</c:v>
                </c:pt>
                <c:pt idx="6815">
                  <c:v>34773</c:v>
                </c:pt>
                <c:pt idx="6816">
                  <c:v>34774</c:v>
                </c:pt>
                <c:pt idx="6817">
                  <c:v>34775</c:v>
                </c:pt>
                <c:pt idx="6818">
                  <c:v>34776</c:v>
                </c:pt>
                <c:pt idx="6819">
                  <c:v>34777</c:v>
                </c:pt>
                <c:pt idx="6820">
                  <c:v>34778</c:v>
                </c:pt>
                <c:pt idx="6821">
                  <c:v>34779</c:v>
                </c:pt>
                <c:pt idx="6822">
                  <c:v>34780</c:v>
                </c:pt>
                <c:pt idx="6823">
                  <c:v>34781</c:v>
                </c:pt>
                <c:pt idx="6824">
                  <c:v>34782</c:v>
                </c:pt>
                <c:pt idx="6825">
                  <c:v>34783</c:v>
                </c:pt>
                <c:pt idx="6826">
                  <c:v>34784</c:v>
                </c:pt>
                <c:pt idx="6827">
                  <c:v>34785</c:v>
                </c:pt>
                <c:pt idx="6828">
                  <c:v>34786</c:v>
                </c:pt>
                <c:pt idx="6829">
                  <c:v>34787</c:v>
                </c:pt>
                <c:pt idx="6830">
                  <c:v>34788</c:v>
                </c:pt>
                <c:pt idx="6831">
                  <c:v>34789</c:v>
                </c:pt>
                <c:pt idx="6832">
                  <c:v>34790</c:v>
                </c:pt>
                <c:pt idx="6833">
                  <c:v>34791</c:v>
                </c:pt>
                <c:pt idx="6834">
                  <c:v>34792</c:v>
                </c:pt>
                <c:pt idx="6835">
                  <c:v>34793</c:v>
                </c:pt>
                <c:pt idx="6836">
                  <c:v>34794</c:v>
                </c:pt>
                <c:pt idx="6837">
                  <c:v>34795</c:v>
                </c:pt>
                <c:pt idx="6838">
                  <c:v>34796</c:v>
                </c:pt>
                <c:pt idx="6839">
                  <c:v>34797</c:v>
                </c:pt>
                <c:pt idx="6840">
                  <c:v>34798</c:v>
                </c:pt>
                <c:pt idx="6841">
                  <c:v>34799</c:v>
                </c:pt>
                <c:pt idx="6842">
                  <c:v>34800</c:v>
                </c:pt>
                <c:pt idx="6843">
                  <c:v>34801</c:v>
                </c:pt>
                <c:pt idx="6844">
                  <c:v>34802</c:v>
                </c:pt>
                <c:pt idx="6845">
                  <c:v>34803</c:v>
                </c:pt>
                <c:pt idx="6846">
                  <c:v>34804</c:v>
                </c:pt>
                <c:pt idx="6847">
                  <c:v>34805</c:v>
                </c:pt>
                <c:pt idx="6848">
                  <c:v>34806</c:v>
                </c:pt>
                <c:pt idx="6849">
                  <c:v>34807</c:v>
                </c:pt>
                <c:pt idx="6850">
                  <c:v>34808</c:v>
                </c:pt>
                <c:pt idx="6851">
                  <c:v>34809</c:v>
                </c:pt>
                <c:pt idx="6852">
                  <c:v>34810</c:v>
                </c:pt>
                <c:pt idx="6853">
                  <c:v>34811</c:v>
                </c:pt>
                <c:pt idx="6854">
                  <c:v>34812</c:v>
                </c:pt>
                <c:pt idx="6855">
                  <c:v>34813</c:v>
                </c:pt>
                <c:pt idx="6856">
                  <c:v>34814</c:v>
                </c:pt>
                <c:pt idx="6857">
                  <c:v>34815</c:v>
                </c:pt>
                <c:pt idx="6858">
                  <c:v>34816</c:v>
                </c:pt>
                <c:pt idx="6859">
                  <c:v>34817</c:v>
                </c:pt>
                <c:pt idx="6860">
                  <c:v>34818</c:v>
                </c:pt>
                <c:pt idx="6861">
                  <c:v>34819</c:v>
                </c:pt>
                <c:pt idx="6862">
                  <c:v>34820</c:v>
                </c:pt>
                <c:pt idx="6863">
                  <c:v>34821</c:v>
                </c:pt>
                <c:pt idx="6864">
                  <c:v>34822</c:v>
                </c:pt>
                <c:pt idx="6865">
                  <c:v>34823</c:v>
                </c:pt>
                <c:pt idx="6866">
                  <c:v>34824</c:v>
                </c:pt>
                <c:pt idx="6867">
                  <c:v>34825</c:v>
                </c:pt>
                <c:pt idx="6868">
                  <c:v>34826</c:v>
                </c:pt>
                <c:pt idx="6869">
                  <c:v>34827</c:v>
                </c:pt>
                <c:pt idx="6870">
                  <c:v>34828</c:v>
                </c:pt>
                <c:pt idx="6871">
                  <c:v>34829</c:v>
                </c:pt>
                <c:pt idx="6872">
                  <c:v>34830</c:v>
                </c:pt>
                <c:pt idx="6873">
                  <c:v>34831</c:v>
                </c:pt>
                <c:pt idx="6874">
                  <c:v>34832</c:v>
                </c:pt>
                <c:pt idx="6875">
                  <c:v>34833</c:v>
                </c:pt>
                <c:pt idx="6876">
                  <c:v>34834</c:v>
                </c:pt>
                <c:pt idx="6877">
                  <c:v>34835</c:v>
                </c:pt>
                <c:pt idx="6878">
                  <c:v>34836</c:v>
                </c:pt>
                <c:pt idx="6879">
                  <c:v>34837</c:v>
                </c:pt>
                <c:pt idx="6880">
                  <c:v>34838</c:v>
                </c:pt>
                <c:pt idx="6881">
                  <c:v>34839</c:v>
                </c:pt>
                <c:pt idx="6882">
                  <c:v>34840</c:v>
                </c:pt>
                <c:pt idx="6883">
                  <c:v>34841</c:v>
                </c:pt>
                <c:pt idx="6884">
                  <c:v>34842</c:v>
                </c:pt>
                <c:pt idx="6885">
                  <c:v>34843</c:v>
                </c:pt>
                <c:pt idx="6886">
                  <c:v>34844</c:v>
                </c:pt>
                <c:pt idx="6887">
                  <c:v>34845</c:v>
                </c:pt>
                <c:pt idx="6888">
                  <c:v>34846</c:v>
                </c:pt>
                <c:pt idx="6889">
                  <c:v>34847</c:v>
                </c:pt>
                <c:pt idx="6890">
                  <c:v>34848</c:v>
                </c:pt>
                <c:pt idx="6891">
                  <c:v>34849</c:v>
                </c:pt>
                <c:pt idx="6892">
                  <c:v>34850</c:v>
                </c:pt>
                <c:pt idx="6893">
                  <c:v>34851</c:v>
                </c:pt>
                <c:pt idx="6894">
                  <c:v>34852</c:v>
                </c:pt>
                <c:pt idx="6895">
                  <c:v>34853</c:v>
                </c:pt>
                <c:pt idx="6896">
                  <c:v>34854</c:v>
                </c:pt>
                <c:pt idx="6897">
                  <c:v>34855</c:v>
                </c:pt>
                <c:pt idx="6898">
                  <c:v>34856</c:v>
                </c:pt>
                <c:pt idx="6899">
                  <c:v>34857</c:v>
                </c:pt>
                <c:pt idx="6900">
                  <c:v>34858</c:v>
                </c:pt>
                <c:pt idx="6901">
                  <c:v>34859</c:v>
                </c:pt>
                <c:pt idx="6902">
                  <c:v>34860</c:v>
                </c:pt>
                <c:pt idx="6903">
                  <c:v>34861</c:v>
                </c:pt>
                <c:pt idx="6904">
                  <c:v>34862</c:v>
                </c:pt>
                <c:pt idx="6905">
                  <c:v>34863</c:v>
                </c:pt>
                <c:pt idx="6906">
                  <c:v>34864</c:v>
                </c:pt>
                <c:pt idx="6907">
                  <c:v>34865</c:v>
                </c:pt>
                <c:pt idx="6908">
                  <c:v>34866</c:v>
                </c:pt>
                <c:pt idx="6909">
                  <c:v>34867</c:v>
                </c:pt>
                <c:pt idx="6910">
                  <c:v>34868</c:v>
                </c:pt>
                <c:pt idx="6911">
                  <c:v>34869</c:v>
                </c:pt>
                <c:pt idx="6912">
                  <c:v>34870</c:v>
                </c:pt>
                <c:pt idx="6913">
                  <c:v>34871</c:v>
                </c:pt>
                <c:pt idx="6914">
                  <c:v>34872</c:v>
                </c:pt>
                <c:pt idx="6915">
                  <c:v>34873</c:v>
                </c:pt>
                <c:pt idx="6916">
                  <c:v>34874</c:v>
                </c:pt>
                <c:pt idx="6917">
                  <c:v>34875</c:v>
                </c:pt>
                <c:pt idx="6918">
                  <c:v>34876</c:v>
                </c:pt>
                <c:pt idx="6919">
                  <c:v>34877</c:v>
                </c:pt>
                <c:pt idx="6920">
                  <c:v>34878</c:v>
                </c:pt>
                <c:pt idx="6921">
                  <c:v>34879</c:v>
                </c:pt>
                <c:pt idx="6922">
                  <c:v>34880</c:v>
                </c:pt>
                <c:pt idx="6923">
                  <c:v>34881</c:v>
                </c:pt>
                <c:pt idx="6924">
                  <c:v>34882</c:v>
                </c:pt>
                <c:pt idx="6925">
                  <c:v>34883</c:v>
                </c:pt>
                <c:pt idx="6926">
                  <c:v>34884</c:v>
                </c:pt>
                <c:pt idx="6927">
                  <c:v>34885</c:v>
                </c:pt>
                <c:pt idx="6928">
                  <c:v>34886</c:v>
                </c:pt>
                <c:pt idx="6929">
                  <c:v>34887</c:v>
                </c:pt>
                <c:pt idx="6930">
                  <c:v>34888</c:v>
                </c:pt>
                <c:pt idx="6931">
                  <c:v>34889</c:v>
                </c:pt>
                <c:pt idx="6932">
                  <c:v>34890</c:v>
                </c:pt>
                <c:pt idx="6933">
                  <c:v>34891</c:v>
                </c:pt>
                <c:pt idx="6934">
                  <c:v>34892</c:v>
                </c:pt>
                <c:pt idx="6935">
                  <c:v>34893</c:v>
                </c:pt>
                <c:pt idx="6936">
                  <c:v>34894</c:v>
                </c:pt>
                <c:pt idx="6937">
                  <c:v>34895</c:v>
                </c:pt>
                <c:pt idx="6938">
                  <c:v>34896</c:v>
                </c:pt>
                <c:pt idx="6939">
                  <c:v>34897</c:v>
                </c:pt>
                <c:pt idx="6940">
                  <c:v>34898</c:v>
                </c:pt>
                <c:pt idx="6941">
                  <c:v>34899</c:v>
                </c:pt>
                <c:pt idx="6942">
                  <c:v>34900</c:v>
                </c:pt>
                <c:pt idx="6943">
                  <c:v>34901</c:v>
                </c:pt>
                <c:pt idx="6944">
                  <c:v>34902</c:v>
                </c:pt>
                <c:pt idx="6945">
                  <c:v>34903</c:v>
                </c:pt>
                <c:pt idx="6946">
                  <c:v>34904</c:v>
                </c:pt>
                <c:pt idx="6947">
                  <c:v>34905</c:v>
                </c:pt>
                <c:pt idx="6948">
                  <c:v>34906</c:v>
                </c:pt>
                <c:pt idx="6949">
                  <c:v>34907</c:v>
                </c:pt>
                <c:pt idx="6950">
                  <c:v>34908</c:v>
                </c:pt>
                <c:pt idx="6951">
                  <c:v>34909</c:v>
                </c:pt>
                <c:pt idx="6952">
                  <c:v>34910</c:v>
                </c:pt>
                <c:pt idx="6953">
                  <c:v>34911</c:v>
                </c:pt>
                <c:pt idx="6954">
                  <c:v>34912</c:v>
                </c:pt>
                <c:pt idx="6955">
                  <c:v>34913</c:v>
                </c:pt>
                <c:pt idx="6956">
                  <c:v>34914</c:v>
                </c:pt>
                <c:pt idx="6957">
                  <c:v>34915</c:v>
                </c:pt>
                <c:pt idx="6958">
                  <c:v>34916</c:v>
                </c:pt>
                <c:pt idx="6959">
                  <c:v>34917</c:v>
                </c:pt>
                <c:pt idx="6960">
                  <c:v>34918</c:v>
                </c:pt>
                <c:pt idx="6961">
                  <c:v>34919</c:v>
                </c:pt>
                <c:pt idx="6962">
                  <c:v>34920</c:v>
                </c:pt>
                <c:pt idx="6963">
                  <c:v>34921</c:v>
                </c:pt>
                <c:pt idx="6964">
                  <c:v>34922</c:v>
                </c:pt>
                <c:pt idx="6965">
                  <c:v>34923</c:v>
                </c:pt>
                <c:pt idx="6966">
                  <c:v>34924</c:v>
                </c:pt>
                <c:pt idx="6967">
                  <c:v>34925</c:v>
                </c:pt>
                <c:pt idx="6968">
                  <c:v>34926</c:v>
                </c:pt>
                <c:pt idx="6969">
                  <c:v>34927</c:v>
                </c:pt>
                <c:pt idx="6970">
                  <c:v>34928</c:v>
                </c:pt>
                <c:pt idx="6971">
                  <c:v>34929</c:v>
                </c:pt>
                <c:pt idx="6972">
                  <c:v>34930</c:v>
                </c:pt>
                <c:pt idx="6973">
                  <c:v>34931</c:v>
                </c:pt>
                <c:pt idx="6974">
                  <c:v>34932</c:v>
                </c:pt>
                <c:pt idx="6975">
                  <c:v>34933</c:v>
                </c:pt>
                <c:pt idx="6976">
                  <c:v>34934</c:v>
                </c:pt>
                <c:pt idx="6977">
                  <c:v>34935</c:v>
                </c:pt>
                <c:pt idx="6978">
                  <c:v>34936</c:v>
                </c:pt>
                <c:pt idx="6979">
                  <c:v>34937</c:v>
                </c:pt>
                <c:pt idx="6980">
                  <c:v>34938</c:v>
                </c:pt>
                <c:pt idx="6981">
                  <c:v>34939</c:v>
                </c:pt>
                <c:pt idx="6982">
                  <c:v>34940</c:v>
                </c:pt>
                <c:pt idx="6983">
                  <c:v>34941</c:v>
                </c:pt>
                <c:pt idx="6984">
                  <c:v>34942</c:v>
                </c:pt>
                <c:pt idx="6985">
                  <c:v>34943</c:v>
                </c:pt>
                <c:pt idx="6986">
                  <c:v>34944</c:v>
                </c:pt>
                <c:pt idx="6987">
                  <c:v>34945</c:v>
                </c:pt>
                <c:pt idx="6988">
                  <c:v>34946</c:v>
                </c:pt>
                <c:pt idx="6989">
                  <c:v>34947</c:v>
                </c:pt>
                <c:pt idx="6990">
                  <c:v>34948</c:v>
                </c:pt>
                <c:pt idx="6991">
                  <c:v>34949</c:v>
                </c:pt>
                <c:pt idx="6992">
                  <c:v>34950</c:v>
                </c:pt>
                <c:pt idx="6993">
                  <c:v>34951</c:v>
                </c:pt>
                <c:pt idx="6994">
                  <c:v>34952</c:v>
                </c:pt>
                <c:pt idx="6995">
                  <c:v>34953</c:v>
                </c:pt>
                <c:pt idx="6996">
                  <c:v>34954</c:v>
                </c:pt>
                <c:pt idx="6997">
                  <c:v>34955</c:v>
                </c:pt>
                <c:pt idx="6998">
                  <c:v>34956</c:v>
                </c:pt>
                <c:pt idx="6999">
                  <c:v>34957</c:v>
                </c:pt>
                <c:pt idx="7000">
                  <c:v>34958</c:v>
                </c:pt>
                <c:pt idx="7001">
                  <c:v>34959</c:v>
                </c:pt>
                <c:pt idx="7002">
                  <c:v>34960</c:v>
                </c:pt>
                <c:pt idx="7003">
                  <c:v>34961</c:v>
                </c:pt>
                <c:pt idx="7004">
                  <c:v>34962</c:v>
                </c:pt>
                <c:pt idx="7005">
                  <c:v>34963</c:v>
                </c:pt>
                <c:pt idx="7006">
                  <c:v>34964</c:v>
                </c:pt>
                <c:pt idx="7007">
                  <c:v>34965</c:v>
                </c:pt>
                <c:pt idx="7008">
                  <c:v>34966</c:v>
                </c:pt>
                <c:pt idx="7009">
                  <c:v>34967</c:v>
                </c:pt>
                <c:pt idx="7010">
                  <c:v>34968</c:v>
                </c:pt>
                <c:pt idx="7011">
                  <c:v>34969</c:v>
                </c:pt>
                <c:pt idx="7012">
                  <c:v>34970</c:v>
                </c:pt>
                <c:pt idx="7013">
                  <c:v>34971</c:v>
                </c:pt>
                <c:pt idx="7014">
                  <c:v>34972</c:v>
                </c:pt>
                <c:pt idx="7015">
                  <c:v>34973</c:v>
                </c:pt>
                <c:pt idx="7016">
                  <c:v>34974</c:v>
                </c:pt>
                <c:pt idx="7017">
                  <c:v>34975</c:v>
                </c:pt>
                <c:pt idx="7018">
                  <c:v>34976</c:v>
                </c:pt>
                <c:pt idx="7019">
                  <c:v>34977</c:v>
                </c:pt>
                <c:pt idx="7020">
                  <c:v>34978</c:v>
                </c:pt>
                <c:pt idx="7021">
                  <c:v>34979</c:v>
                </c:pt>
                <c:pt idx="7022">
                  <c:v>34980</c:v>
                </c:pt>
                <c:pt idx="7023">
                  <c:v>34981</c:v>
                </c:pt>
                <c:pt idx="7024">
                  <c:v>34982</c:v>
                </c:pt>
                <c:pt idx="7025">
                  <c:v>34983</c:v>
                </c:pt>
                <c:pt idx="7026">
                  <c:v>34984</c:v>
                </c:pt>
                <c:pt idx="7027">
                  <c:v>34985</c:v>
                </c:pt>
                <c:pt idx="7028">
                  <c:v>34986</c:v>
                </c:pt>
                <c:pt idx="7029">
                  <c:v>34987</c:v>
                </c:pt>
                <c:pt idx="7030">
                  <c:v>34988</c:v>
                </c:pt>
                <c:pt idx="7031">
                  <c:v>34989</c:v>
                </c:pt>
                <c:pt idx="7032">
                  <c:v>34990</c:v>
                </c:pt>
                <c:pt idx="7033">
                  <c:v>34991</c:v>
                </c:pt>
                <c:pt idx="7034">
                  <c:v>34992</c:v>
                </c:pt>
                <c:pt idx="7035">
                  <c:v>34993</c:v>
                </c:pt>
                <c:pt idx="7036">
                  <c:v>34994</c:v>
                </c:pt>
                <c:pt idx="7037">
                  <c:v>34995</c:v>
                </c:pt>
                <c:pt idx="7038">
                  <c:v>34996</c:v>
                </c:pt>
                <c:pt idx="7039">
                  <c:v>34997</c:v>
                </c:pt>
                <c:pt idx="7040">
                  <c:v>34998</c:v>
                </c:pt>
                <c:pt idx="7041">
                  <c:v>34999</c:v>
                </c:pt>
                <c:pt idx="7042">
                  <c:v>35000</c:v>
                </c:pt>
                <c:pt idx="7043">
                  <c:v>35001</c:v>
                </c:pt>
                <c:pt idx="7044">
                  <c:v>35002</c:v>
                </c:pt>
                <c:pt idx="7045">
                  <c:v>35003</c:v>
                </c:pt>
                <c:pt idx="7046">
                  <c:v>35004</c:v>
                </c:pt>
                <c:pt idx="7047">
                  <c:v>35005</c:v>
                </c:pt>
                <c:pt idx="7048">
                  <c:v>35006</c:v>
                </c:pt>
                <c:pt idx="7049">
                  <c:v>35007</c:v>
                </c:pt>
                <c:pt idx="7050">
                  <c:v>35008</c:v>
                </c:pt>
                <c:pt idx="7051">
                  <c:v>35009</c:v>
                </c:pt>
                <c:pt idx="7052">
                  <c:v>35010</c:v>
                </c:pt>
                <c:pt idx="7053">
                  <c:v>35011</c:v>
                </c:pt>
                <c:pt idx="7054">
                  <c:v>35012</c:v>
                </c:pt>
                <c:pt idx="7055">
                  <c:v>35013</c:v>
                </c:pt>
                <c:pt idx="7056">
                  <c:v>35014</c:v>
                </c:pt>
                <c:pt idx="7057">
                  <c:v>35015</c:v>
                </c:pt>
                <c:pt idx="7058">
                  <c:v>35016</c:v>
                </c:pt>
                <c:pt idx="7059">
                  <c:v>35017</c:v>
                </c:pt>
                <c:pt idx="7060">
                  <c:v>35018</c:v>
                </c:pt>
                <c:pt idx="7061">
                  <c:v>35019</c:v>
                </c:pt>
                <c:pt idx="7062">
                  <c:v>35020</c:v>
                </c:pt>
                <c:pt idx="7063">
                  <c:v>35021</c:v>
                </c:pt>
                <c:pt idx="7064">
                  <c:v>35022</c:v>
                </c:pt>
                <c:pt idx="7065">
                  <c:v>35023</c:v>
                </c:pt>
                <c:pt idx="7066">
                  <c:v>35024</c:v>
                </c:pt>
                <c:pt idx="7067">
                  <c:v>35025</c:v>
                </c:pt>
                <c:pt idx="7068">
                  <c:v>35026</c:v>
                </c:pt>
                <c:pt idx="7069">
                  <c:v>35027</c:v>
                </c:pt>
                <c:pt idx="7070">
                  <c:v>35028</c:v>
                </c:pt>
                <c:pt idx="7071">
                  <c:v>35029</c:v>
                </c:pt>
                <c:pt idx="7072">
                  <c:v>35030</c:v>
                </c:pt>
                <c:pt idx="7073">
                  <c:v>35031</c:v>
                </c:pt>
                <c:pt idx="7074">
                  <c:v>35032</c:v>
                </c:pt>
                <c:pt idx="7075">
                  <c:v>35033</c:v>
                </c:pt>
                <c:pt idx="7076">
                  <c:v>35034</c:v>
                </c:pt>
                <c:pt idx="7077">
                  <c:v>35035</c:v>
                </c:pt>
                <c:pt idx="7078">
                  <c:v>35036</c:v>
                </c:pt>
                <c:pt idx="7079">
                  <c:v>35037</c:v>
                </c:pt>
                <c:pt idx="7080">
                  <c:v>35038</c:v>
                </c:pt>
                <c:pt idx="7081">
                  <c:v>35039</c:v>
                </c:pt>
                <c:pt idx="7082">
                  <c:v>35040</c:v>
                </c:pt>
                <c:pt idx="7083">
                  <c:v>35041</c:v>
                </c:pt>
                <c:pt idx="7084">
                  <c:v>35042</c:v>
                </c:pt>
                <c:pt idx="7085">
                  <c:v>35043</c:v>
                </c:pt>
                <c:pt idx="7086">
                  <c:v>35044</c:v>
                </c:pt>
                <c:pt idx="7087">
                  <c:v>35045</c:v>
                </c:pt>
                <c:pt idx="7088">
                  <c:v>35046</c:v>
                </c:pt>
                <c:pt idx="7089">
                  <c:v>35047</c:v>
                </c:pt>
                <c:pt idx="7090">
                  <c:v>35048</c:v>
                </c:pt>
                <c:pt idx="7091">
                  <c:v>35049</c:v>
                </c:pt>
                <c:pt idx="7092">
                  <c:v>35050</c:v>
                </c:pt>
                <c:pt idx="7093">
                  <c:v>35051</c:v>
                </c:pt>
                <c:pt idx="7094">
                  <c:v>35052</c:v>
                </c:pt>
                <c:pt idx="7095">
                  <c:v>35053</c:v>
                </c:pt>
                <c:pt idx="7096">
                  <c:v>35054</c:v>
                </c:pt>
                <c:pt idx="7097">
                  <c:v>35055</c:v>
                </c:pt>
                <c:pt idx="7098">
                  <c:v>35056</c:v>
                </c:pt>
                <c:pt idx="7099">
                  <c:v>35057</c:v>
                </c:pt>
                <c:pt idx="7100">
                  <c:v>35058</c:v>
                </c:pt>
                <c:pt idx="7101">
                  <c:v>35059</c:v>
                </c:pt>
                <c:pt idx="7102">
                  <c:v>35060</c:v>
                </c:pt>
                <c:pt idx="7103">
                  <c:v>35061</c:v>
                </c:pt>
                <c:pt idx="7104">
                  <c:v>35062</c:v>
                </c:pt>
                <c:pt idx="7105">
                  <c:v>35063</c:v>
                </c:pt>
                <c:pt idx="7106">
                  <c:v>35064</c:v>
                </c:pt>
                <c:pt idx="7107">
                  <c:v>35065</c:v>
                </c:pt>
                <c:pt idx="7108">
                  <c:v>35066</c:v>
                </c:pt>
                <c:pt idx="7109">
                  <c:v>35067</c:v>
                </c:pt>
                <c:pt idx="7110">
                  <c:v>35068</c:v>
                </c:pt>
                <c:pt idx="7111">
                  <c:v>35069</c:v>
                </c:pt>
                <c:pt idx="7112">
                  <c:v>35070</c:v>
                </c:pt>
                <c:pt idx="7113">
                  <c:v>35071</c:v>
                </c:pt>
                <c:pt idx="7114">
                  <c:v>35072</c:v>
                </c:pt>
                <c:pt idx="7115">
                  <c:v>35073</c:v>
                </c:pt>
                <c:pt idx="7116">
                  <c:v>35074</c:v>
                </c:pt>
                <c:pt idx="7117">
                  <c:v>35075</c:v>
                </c:pt>
                <c:pt idx="7118">
                  <c:v>35076</c:v>
                </c:pt>
                <c:pt idx="7119">
                  <c:v>35077</c:v>
                </c:pt>
                <c:pt idx="7120">
                  <c:v>35078</c:v>
                </c:pt>
                <c:pt idx="7121">
                  <c:v>35079</c:v>
                </c:pt>
                <c:pt idx="7122">
                  <c:v>35080</c:v>
                </c:pt>
                <c:pt idx="7123">
                  <c:v>35081</c:v>
                </c:pt>
                <c:pt idx="7124">
                  <c:v>35082</c:v>
                </c:pt>
                <c:pt idx="7125">
                  <c:v>35083</c:v>
                </c:pt>
                <c:pt idx="7126">
                  <c:v>35084</c:v>
                </c:pt>
                <c:pt idx="7127">
                  <c:v>35085</c:v>
                </c:pt>
                <c:pt idx="7128">
                  <c:v>35086</c:v>
                </c:pt>
                <c:pt idx="7129">
                  <c:v>35087</c:v>
                </c:pt>
                <c:pt idx="7130">
                  <c:v>35088</c:v>
                </c:pt>
                <c:pt idx="7131">
                  <c:v>35089</c:v>
                </c:pt>
                <c:pt idx="7132">
                  <c:v>35090</c:v>
                </c:pt>
                <c:pt idx="7133">
                  <c:v>35091</c:v>
                </c:pt>
                <c:pt idx="7134">
                  <c:v>35092</c:v>
                </c:pt>
                <c:pt idx="7135">
                  <c:v>35093</c:v>
                </c:pt>
                <c:pt idx="7136">
                  <c:v>35094</c:v>
                </c:pt>
                <c:pt idx="7137">
                  <c:v>35095</c:v>
                </c:pt>
                <c:pt idx="7138">
                  <c:v>35096</c:v>
                </c:pt>
                <c:pt idx="7139">
                  <c:v>35097</c:v>
                </c:pt>
                <c:pt idx="7140">
                  <c:v>35098</c:v>
                </c:pt>
                <c:pt idx="7141">
                  <c:v>35099</c:v>
                </c:pt>
                <c:pt idx="7142">
                  <c:v>35100</c:v>
                </c:pt>
                <c:pt idx="7143">
                  <c:v>35101</c:v>
                </c:pt>
                <c:pt idx="7144">
                  <c:v>35102</c:v>
                </c:pt>
                <c:pt idx="7145">
                  <c:v>35103</c:v>
                </c:pt>
                <c:pt idx="7146">
                  <c:v>35104</c:v>
                </c:pt>
                <c:pt idx="7147">
                  <c:v>35105</c:v>
                </c:pt>
                <c:pt idx="7148">
                  <c:v>35106</c:v>
                </c:pt>
                <c:pt idx="7149">
                  <c:v>35107</c:v>
                </c:pt>
                <c:pt idx="7150">
                  <c:v>35108</c:v>
                </c:pt>
                <c:pt idx="7151">
                  <c:v>35109</c:v>
                </c:pt>
                <c:pt idx="7152">
                  <c:v>35110</c:v>
                </c:pt>
                <c:pt idx="7153">
                  <c:v>35111</c:v>
                </c:pt>
                <c:pt idx="7154">
                  <c:v>35112</c:v>
                </c:pt>
                <c:pt idx="7155">
                  <c:v>35113</c:v>
                </c:pt>
                <c:pt idx="7156">
                  <c:v>35114</c:v>
                </c:pt>
                <c:pt idx="7157">
                  <c:v>35115</c:v>
                </c:pt>
                <c:pt idx="7158">
                  <c:v>35116</c:v>
                </c:pt>
                <c:pt idx="7159">
                  <c:v>35117</c:v>
                </c:pt>
                <c:pt idx="7160">
                  <c:v>35118</c:v>
                </c:pt>
                <c:pt idx="7161">
                  <c:v>35119</c:v>
                </c:pt>
                <c:pt idx="7162">
                  <c:v>35120</c:v>
                </c:pt>
                <c:pt idx="7163">
                  <c:v>35121</c:v>
                </c:pt>
                <c:pt idx="7164">
                  <c:v>35122</c:v>
                </c:pt>
                <c:pt idx="7165">
                  <c:v>35123</c:v>
                </c:pt>
                <c:pt idx="7166">
                  <c:v>35124</c:v>
                </c:pt>
                <c:pt idx="7167">
                  <c:v>35125</c:v>
                </c:pt>
                <c:pt idx="7168">
                  <c:v>35126</c:v>
                </c:pt>
                <c:pt idx="7169">
                  <c:v>35127</c:v>
                </c:pt>
                <c:pt idx="7170">
                  <c:v>35128</c:v>
                </c:pt>
                <c:pt idx="7171">
                  <c:v>35129</c:v>
                </c:pt>
                <c:pt idx="7172">
                  <c:v>35130</c:v>
                </c:pt>
                <c:pt idx="7173">
                  <c:v>35131</c:v>
                </c:pt>
                <c:pt idx="7174">
                  <c:v>35132</c:v>
                </c:pt>
                <c:pt idx="7175">
                  <c:v>35133</c:v>
                </c:pt>
                <c:pt idx="7176">
                  <c:v>35134</c:v>
                </c:pt>
                <c:pt idx="7177">
                  <c:v>35135</c:v>
                </c:pt>
                <c:pt idx="7178">
                  <c:v>35136</c:v>
                </c:pt>
                <c:pt idx="7179">
                  <c:v>35137</c:v>
                </c:pt>
                <c:pt idx="7180">
                  <c:v>35138</c:v>
                </c:pt>
                <c:pt idx="7181">
                  <c:v>35139</c:v>
                </c:pt>
                <c:pt idx="7182">
                  <c:v>35140</c:v>
                </c:pt>
                <c:pt idx="7183">
                  <c:v>35141</c:v>
                </c:pt>
                <c:pt idx="7184">
                  <c:v>35142</c:v>
                </c:pt>
                <c:pt idx="7185">
                  <c:v>35143</c:v>
                </c:pt>
                <c:pt idx="7186">
                  <c:v>35144</c:v>
                </c:pt>
                <c:pt idx="7187">
                  <c:v>35145</c:v>
                </c:pt>
                <c:pt idx="7188">
                  <c:v>35146</c:v>
                </c:pt>
                <c:pt idx="7189">
                  <c:v>35147</c:v>
                </c:pt>
                <c:pt idx="7190">
                  <c:v>35148</c:v>
                </c:pt>
                <c:pt idx="7191">
                  <c:v>35149</c:v>
                </c:pt>
                <c:pt idx="7192">
                  <c:v>35150</c:v>
                </c:pt>
                <c:pt idx="7193">
                  <c:v>35151</c:v>
                </c:pt>
                <c:pt idx="7194">
                  <c:v>35152</c:v>
                </c:pt>
                <c:pt idx="7195">
                  <c:v>35153</c:v>
                </c:pt>
                <c:pt idx="7196">
                  <c:v>35154</c:v>
                </c:pt>
                <c:pt idx="7197">
                  <c:v>35155</c:v>
                </c:pt>
                <c:pt idx="7198">
                  <c:v>35156</c:v>
                </c:pt>
                <c:pt idx="7199">
                  <c:v>35157</c:v>
                </c:pt>
                <c:pt idx="7200">
                  <c:v>35158</c:v>
                </c:pt>
                <c:pt idx="7201">
                  <c:v>35159</c:v>
                </c:pt>
                <c:pt idx="7202">
                  <c:v>35160</c:v>
                </c:pt>
                <c:pt idx="7203">
                  <c:v>35161</c:v>
                </c:pt>
                <c:pt idx="7204">
                  <c:v>35162</c:v>
                </c:pt>
                <c:pt idx="7205">
                  <c:v>35163</c:v>
                </c:pt>
                <c:pt idx="7206">
                  <c:v>35164</c:v>
                </c:pt>
                <c:pt idx="7207">
                  <c:v>35165</c:v>
                </c:pt>
                <c:pt idx="7208">
                  <c:v>35166</c:v>
                </c:pt>
                <c:pt idx="7209">
                  <c:v>35167</c:v>
                </c:pt>
                <c:pt idx="7210">
                  <c:v>35168</c:v>
                </c:pt>
                <c:pt idx="7211">
                  <c:v>35169</c:v>
                </c:pt>
                <c:pt idx="7212">
                  <c:v>35170</c:v>
                </c:pt>
                <c:pt idx="7213">
                  <c:v>35171</c:v>
                </c:pt>
                <c:pt idx="7214">
                  <c:v>35172</c:v>
                </c:pt>
                <c:pt idx="7215">
                  <c:v>35173</c:v>
                </c:pt>
                <c:pt idx="7216">
                  <c:v>35174</c:v>
                </c:pt>
                <c:pt idx="7217">
                  <c:v>35175</c:v>
                </c:pt>
                <c:pt idx="7218">
                  <c:v>35176</c:v>
                </c:pt>
                <c:pt idx="7219">
                  <c:v>35177</c:v>
                </c:pt>
                <c:pt idx="7220">
                  <c:v>35178</c:v>
                </c:pt>
                <c:pt idx="7221">
                  <c:v>35179</c:v>
                </c:pt>
                <c:pt idx="7222">
                  <c:v>35180</c:v>
                </c:pt>
                <c:pt idx="7223">
                  <c:v>35181</c:v>
                </c:pt>
                <c:pt idx="7224">
                  <c:v>35182</c:v>
                </c:pt>
                <c:pt idx="7225">
                  <c:v>35183</c:v>
                </c:pt>
                <c:pt idx="7226">
                  <c:v>35184</c:v>
                </c:pt>
                <c:pt idx="7227">
                  <c:v>35185</c:v>
                </c:pt>
                <c:pt idx="7228">
                  <c:v>35186</c:v>
                </c:pt>
                <c:pt idx="7229">
                  <c:v>35187</c:v>
                </c:pt>
                <c:pt idx="7230">
                  <c:v>35188</c:v>
                </c:pt>
                <c:pt idx="7231">
                  <c:v>35189</c:v>
                </c:pt>
                <c:pt idx="7232">
                  <c:v>35190</c:v>
                </c:pt>
                <c:pt idx="7233">
                  <c:v>35191</c:v>
                </c:pt>
                <c:pt idx="7234">
                  <c:v>35192</c:v>
                </c:pt>
                <c:pt idx="7235">
                  <c:v>35193</c:v>
                </c:pt>
                <c:pt idx="7236">
                  <c:v>35194</c:v>
                </c:pt>
                <c:pt idx="7237">
                  <c:v>35195</c:v>
                </c:pt>
                <c:pt idx="7238">
                  <c:v>35196</c:v>
                </c:pt>
                <c:pt idx="7239">
                  <c:v>35197</c:v>
                </c:pt>
                <c:pt idx="7240">
                  <c:v>35198</c:v>
                </c:pt>
                <c:pt idx="7241">
                  <c:v>35199</c:v>
                </c:pt>
                <c:pt idx="7242">
                  <c:v>35200</c:v>
                </c:pt>
                <c:pt idx="7243">
                  <c:v>35201</c:v>
                </c:pt>
                <c:pt idx="7244">
                  <c:v>35202</c:v>
                </c:pt>
                <c:pt idx="7245">
                  <c:v>35203</c:v>
                </c:pt>
                <c:pt idx="7246">
                  <c:v>35204</c:v>
                </c:pt>
                <c:pt idx="7247">
                  <c:v>35205</c:v>
                </c:pt>
                <c:pt idx="7248">
                  <c:v>35206</c:v>
                </c:pt>
                <c:pt idx="7249">
                  <c:v>35207</c:v>
                </c:pt>
                <c:pt idx="7250">
                  <c:v>35208</c:v>
                </c:pt>
                <c:pt idx="7251">
                  <c:v>35209</c:v>
                </c:pt>
                <c:pt idx="7252">
                  <c:v>35210</c:v>
                </c:pt>
                <c:pt idx="7253">
                  <c:v>35211</c:v>
                </c:pt>
                <c:pt idx="7254">
                  <c:v>35212</c:v>
                </c:pt>
                <c:pt idx="7255">
                  <c:v>35213</c:v>
                </c:pt>
                <c:pt idx="7256">
                  <c:v>35214</c:v>
                </c:pt>
                <c:pt idx="7257">
                  <c:v>35215</c:v>
                </c:pt>
                <c:pt idx="7258">
                  <c:v>35216</c:v>
                </c:pt>
                <c:pt idx="7259">
                  <c:v>35217</c:v>
                </c:pt>
                <c:pt idx="7260">
                  <c:v>35218</c:v>
                </c:pt>
                <c:pt idx="7261">
                  <c:v>35219</c:v>
                </c:pt>
                <c:pt idx="7262">
                  <c:v>35220</c:v>
                </c:pt>
                <c:pt idx="7263">
                  <c:v>35221</c:v>
                </c:pt>
                <c:pt idx="7264">
                  <c:v>35222</c:v>
                </c:pt>
                <c:pt idx="7265">
                  <c:v>35223</c:v>
                </c:pt>
                <c:pt idx="7266">
                  <c:v>35224</c:v>
                </c:pt>
                <c:pt idx="7267">
                  <c:v>35225</c:v>
                </c:pt>
                <c:pt idx="7268">
                  <c:v>35226</c:v>
                </c:pt>
                <c:pt idx="7269">
                  <c:v>35227</c:v>
                </c:pt>
                <c:pt idx="7270">
                  <c:v>35228</c:v>
                </c:pt>
                <c:pt idx="7271">
                  <c:v>35229</c:v>
                </c:pt>
                <c:pt idx="7272">
                  <c:v>35230</c:v>
                </c:pt>
                <c:pt idx="7273">
                  <c:v>35231</c:v>
                </c:pt>
                <c:pt idx="7274">
                  <c:v>35232</c:v>
                </c:pt>
                <c:pt idx="7275">
                  <c:v>35233</c:v>
                </c:pt>
                <c:pt idx="7276">
                  <c:v>35234</c:v>
                </c:pt>
                <c:pt idx="7277">
                  <c:v>35235</c:v>
                </c:pt>
                <c:pt idx="7278">
                  <c:v>35236</c:v>
                </c:pt>
                <c:pt idx="7279">
                  <c:v>35237</c:v>
                </c:pt>
                <c:pt idx="7280">
                  <c:v>35238</c:v>
                </c:pt>
                <c:pt idx="7281">
                  <c:v>35239</c:v>
                </c:pt>
                <c:pt idx="7282">
                  <c:v>35240</c:v>
                </c:pt>
                <c:pt idx="7283">
                  <c:v>35241</c:v>
                </c:pt>
                <c:pt idx="7284">
                  <c:v>35242</c:v>
                </c:pt>
                <c:pt idx="7285">
                  <c:v>35243</c:v>
                </c:pt>
                <c:pt idx="7286">
                  <c:v>35244</c:v>
                </c:pt>
                <c:pt idx="7287">
                  <c:v>35245</c:v>
                </c:pt>
                <c:pt idx="7288">
                  <c:v>35246</c:v>
                </c:pt>
                <c:pt idx="7289">
                  <c:v>35247</c:v>
                </c:pt>
                <c:pt idx="7290">
                  <c:v>35248</c:v>
                </c:pt>
                <c:pt idx="7291">
                  <c:v>35249</c:v>
                </c:pt>
                <c:pt idx="7292">
                  <c:v>35250</c:v>
                </c:pt>
                <c:pt idx="7293">
                  <c:v>35251</c:v>
                </c:pt>
                <c:pt idx="7294">
                  <c:v>35252</c:v>
                </c:pt>
                <c:pt idx="7295">
                  <c:v>35253</c:v>
                </c:pt>
                <c:pt idx="7296">
                  <c:v>35254</c:v>
                </c:pt>
                <c:pt idx="7297">
                  <c:v>35255</c:v>
                </c:pt>
                <c:pt idx="7298">
                  <c:v>35256</c:v>
                </c:pt>
                <c:pt idx="7299">
                  <c:v>35257</c:v>
                </c:pt>
                <c:pt idx="7300">
                  <c:v>35258</c:v>
                </c:pt>
                <c:pt idx="7301">
                  <c:v>35259</c:v>
                </c:pt>
                <c:pt idx="7302">
                  <c:v>35260</c:v>
                </c:pt>
                <c:pt idx="7303">
                  <c:v>35261</c:v>
                </c:pt>
                <c:pt idx="7304">
                  <c:v>35262</c:v>
                </c:pt>
                <c:pt idx="7305">
                  <c:v>35263</c:v>
                </c:pt>
                <c:pt idx="7306">
                  <c:v>35264</c:v>
                </c:pt>
                <c:pt idx="7307">
                  <c:v>35265</c:v>
                </c:pt>
                <c:pt idx="7308">
                  <c:v>35266</c:v>
                </c:pt>
                <c:pt idx="7309">
                  <c:v>35267</c:v>
                </c:pt>
                <c:pt idx="7310">
                  <c:v>35268</c:v>
                </c:pt>
                <c:pt idx="7311">
                  <c:v>35269</c:v>
                </c:pt>
                <c:pt idx="7312">
                  <c:v>35270</c:v>
                </c:pt>
                <c:pt idx="7313">
                  <c:v>35271</c:v>
                </c:pt>
                <c:pt idx="7314">
                  <c:v>35272</c:v>
                </c:pt>
                <c:pt idx="7315">
                  <c:v>35273</c:v>
                </c:pt>
                <c:pt idx="7316">
                  <c:v>35274</c:v>
                </c:pt>
                <c:pt idx="7317">
                  <c:v>35275</c:v>
                </c:pt>
                <c:pt idx="7318">
                  <c:v>35276</c:v>
                </c:pt>
                <c:pt idx="7319">
                  <c:v>35277</c:v>
                </c:pt>
                <c:pt idx="7320">
                  <c:v>35278</c:v>
                </c:pt>
                <c:pt idx="7321">
                  <c:v>35279</c:v>
                </c:pt>
                <c:pt idx="7322">
                  <c:v>35280</c:v>
                </c:pt>
                <c:pt idx="7323">
                  <c:v>35281</c:v>
                </c:pt>
                <c:pt idx="7324">
                  <c:v>35282</c:v>
                </c:pt>
                <c:pt idx="7325">
                  <c:v>35283</c:v>
                </c:pt>
                <c:pt idx="7326">
                  <c:v>35284</c:v>
                </c:pt>
                <c:pt idx="7327">
                  <c:v>35285</c:v>
                </c:pt>
                <c:pt idx="7328">
                  <c:v>35286</c:v>
                </c:pt>
                <c:pt idx="7329">
                  <c:v>35287</c:v>
                </c:pt>
                <c:pt idx="7330">
                  <c:v>35288</c:v>
                </c:pt>
                <c:pt idx="7331">
                  <c:v>35289</c:v>
                </c:pt>
                <c:pt idx="7332">
                  <c:v>35290</c:v>
                </c:pt>
                <c:pt idx="7333">
                  <c:v>35291</c:v>
                </c:pt>
                <c:pt idx="7334">
                  <c:v>35292</c:v>
                </c:pt>
                <c:pt idx="7335">
                  <c:v>35293</c:v>
                </c:pt>
                <c:pt idx="7336">
                  <c:v>35294</c:v>
                </c:pt>
                <c:pt idx="7337">
                  <c:v>35295</c:v>
                </c:pt>
                <c:pt idx="7338">
                  <c:v>35296</c:v>
                </c:pt>
                <c:pt idx="7339">
                  <c:v>35297</c:v>
                </c:pt>
                <c:pt idx="7340">
                  <c:v>35298</c:v>
                </c:pt>
                <c:pt idx="7341">
                  <c:v>35299</c:v>
                </c:pt>
                <c:pt idx="7342">
                  <c:v>35300</c:v>
                </c:pt>
                <c:pt idx="7343">
                  <c:v>35301</c:v>
                </c:pt>
                <c:pt idx="7344">
                  <c:v>35302</c:v>
                </c:pt>
                <c:pt idx="7345">
                  <c:v>35303</c:v>
                </c:pt>
                <c:pt idx="7346">
                  <c:v>35304</c:v>
                </c:pt>
                <c:pt idx="7347">
                  <c:v>35305</c:v>
                </c:pt>
                <c:pt idx="7348">
                  <c:v>35306</c:v>
                </c:pt>
                <c:pt idx="7349">
                  <c:v>35307</c:v>
                </c:pt>
                <c:pt idx="7350">
                  <c:v>35308</c:v>
                </c:pt>
                <c:pt idx="7351">
                  <c:v>35309</c:v>
                </c:pt>
                <c:pt idx="7352">
                  <c:v>35310</c:v>
                </c:pt>
                <c:pt idx="7353">
                  <c:v>35311</c:v>
                </c:pt>
                <c:pt idx="7354">
                  <c:v>35312</c:v>
                </c:pt>
                <c:pt idx="7355">
                  <c:v>35313</c:v>
                </c:pt>
                <c:pt idx="7356">
                  <c:v>35314</c:v>
                </c:pt>
                <c:pt idx="7357">
                  <c:v>35315</c:v>
                </c:pt>
                <c:pt idx="7358">
                  <c:v>35316</c:v>
                </c:pt>
                <c:pt idx="7359">
                  <c:v>35317</c:v>
                </c:pt>
                <c:pt idx="7360">
                  <c:v>35318</c:v>
                </c:pt>
                <c:pt idx="7361">
                  <c:v>35319</c:v>
                </c:pt>
                <c:pt idx="7362">
                  <c:v>35320</c:v>
                </c:pt>
                <c:pt idx="7363">
                  <c:v>35321</c:v>
                </c:pt>
                <c:pt idx="7364">
                  <c:v>35322</c:v>
                </c:pt>
                <c:pt idx="7365">
                  <c:v>35323</c:v>
                </c:pt>
                <c:pt idx="7366">
                  <c:v>35324</c:v>
                </c:pt>
                <c:pt idx="7367">
                  <c:v>35325</c:v>
                </c:pt>
                <c:pt idx="7368">
                  <c:v>35326</c:v>
                </c:pt>
                <c:pt idx="7369">
                  <c:v>35327</c:v>
                </c:pt>
                <c:pt idx="7370">
                  <c:v>35328</c:v>
                </c:pt>
                <c:pt idx="7371">
                  <c:v>35329</c:v>
                </c:pt>
                <c:pt idx="7372">
                  <c:v>35330</c:v>
                </c:pt>
                <c:pt idx="7373">
                  <c:v>35331</c:v>
                </c:pt>
                <c:pt idx="7374">
                  <c:v>35332</c:v>
                </c:pt>
                <c:pt idx="7375">
                  <c:v>35333</c:v>
                </c:pt>
                <c:pt idx="7376">
                  <c:v>35334</c:v>
                </c:pt>
                <c:pt idx="7377">
                  <c:v>35335</c:v>
                </c:pt>
                <c:pt idx="7378">
                  <c:v>35336</c:v>
                </c:pt>
                <c:pt idx="7379">
                  <c:v>35337</c:v>
                </c:pt>
                <c:pt idx="7380">
                  <c:v>35338</c:v>
                </c:pt>
                <c:pt idx="7381">
                  <c:v>35339</c:v>
                </c:pt>
                <c:pt idx="7382">
                  <c:v>35340</c:v>
                </c:pt>
                <c:pt idx="7383">
                  <c:v>35341</c:v>
                </c:pt>
                <c:pt idx="7384">
                  <c:v>35342</c:v>
                </c:pt>
                <c:pt idx="7385">
                  <c:v>35343</c:v>
                </c:pt>
                <c:pt idx="7386">
                  <c:v>35344</c:v>
                </c:pt>
                <c:pt idx="7387">
                  <c:v>35345</c:v>
                </c:pt>
                <c:pt idx="7388">
                  <c:v>35346</c:v>
                </c:pt>
                <c:pt idx="7389">
                  <c:v>35347</c:v>
                </c:pt>
                <c:pt idx="7390">
                  <c:v>35348</c:v>
                </c:pt>
                <c:pt idx="7391">
                  <c:v>35349</c:v>
                </c:pt>
                <c:pt idx="7392">
                  <c:v>35350</c:v>
                </c:pt>
                <c:pt idx="7393">
                  <c:v>35351</c:v>
                </c:pt>
                <c:pt idx="7394">
                  <c:v>35352</c:v>
                </c:pt>
                <c:pt idx="7395">
                  <c:v>35353</c:v>
                </c:pt>
                <c:pt idx="7396">
                  <c:v>35354</c:v>
                </c:pt>
                <c:pt idx="7397">
                  <c:v>35355</c:v>
                </c:pt>
                <c:pt idx="7398">
                  <c:v>35356</c:v>
                </c:pt>
                <c:pt idx="7399">
                  <c:v>35357</c:v>
                </c:pt>
                <c:pt idx="7400">
                  <c:v>35358</c:v>
                </c:pt>
                <c:pt idx="7401">
                  <c:v>35359</c:v>
                </c:pt>
                <c:pt idx="7402">
                  <c:v>35360</c:v>
                </c:pt>
                <c:pt idx="7403">
                  <c:v>35361</c:v>
                </c:pt>
                <c:pt idx="7404">
                  <c:v>35362</c:v>
                </c:pt>
                <c:pt idx="7405">
                  <c:v>35363</c:v>
                </c:pt>
                <c:pt idx="7406">
                  <c:v>35364</c:v>
                </c:pt>
                <c:pt idx="7407">
                  <c:v>35365</c:v>
                </c:pt>
                <c:pt idx="7408">
                  <c:v>35366</c:v>
                </c:pt>
                <c:pt idx="7409">
                  <c:v>35367</c:v>
                </c:pt>
                <c:pt idx="7410">
                  <c:v>35368</c:v>
                </c:pt>
                <c:pt idx="7411">
                  <c:v>35369</c:v>
                </c:pt>
                <c:pt idx="7412">
                  <c:v>35370</c:v>
                </c:pt>
                <c:pt idx="7413">
                  <c:v>35371</c:v>
                </c:pt>
                <c:pt idx="7414">
                  <c:v>35372</c:v>
                </c:pt>
                <c:pt idx="7415">
                  <c:v>35373</c:v>
                </c:pt>
                <c:pt idx="7416">
                  <c:v>35374</c:v>
                </c:pt>
                <c:pt idx="7417">
                  <c:v>35375</c:v>
                </c:pt>
                <c:pt idx="7418">
                  <c:v>35376</c:v>
                </c:pt>
                <c:pt idx="7419">
                  <c:v>35377</c:v>
                </c:pt>
                <c:pt idx="7420">
                  <c:v>35378</c:v>
                </c:pt>
                <c:pt idx="7421">
                  <c:v>35379</c:v>
                </c:pt>
                <c:pt idx="7422">
                  <c:v>35380</c:v>
                </c:pt>
                <c:pt idx="7423">
                  <c:v>35381</c:v>
                </c:pt>
                <c:pt idx="7424">
                  <c:v>35382</c:v>
                </c:pt>
                <c:pt idx="7425">
                  <c:v>35383</c:v>
                </c:pt>
                <c:pt idx="7426">
                  <c:v>35384</c:v>
                </c:pt>
                <c:pt idx="7427">
                  <c:v>35385</c:v>
                </c:pt>
                <c:pt idx="7428">
                  <c:v>35386</c:v>
                </c:pt>
                <c:pt idx="7429">
                  <c:v>35387</c:v>
                </c:pt>
                <c:pt idx="7430">
                  <c:v>35388</c:v>
                </c:pt>
                <c:pt idx="7431">
                  <c:v>35389</c:v>
                </c:pt>
                <c:pt idx="7432">
                  <c:v>35390</c:v>
                </c:pt>
                <c:pt idx="7433">
                  <c:v>35391</c:v>
                </c:pt>
                <c:pt idx="7434">
                  <c:v>35392</c:v>
                </c:pt>
                <c:pt idx="7435">
                  <c:v>35393</c:v>
                </c:pt>
                <c:pt idx="7436">
                  <c:v>35394</c:v>
                </c:pt>
                <c:pt idx="7437">
                  <c:v>35395</c:v>
                </c:pt>
                <c:pt idx="7438">
                  <c:v>35396</c:v>
                </c:pt>
                <c:pt idx="7439">
                  <c:v>35397</c:v>
                </c:pt>
                <c:pt idx="7440">
                  <c:v>35398</c:v>
                </c:pt>
                <c:pt idx="7441">
                  <c:v>35399</c:v>
                </c:pt>
                <c:pt idx="7442">
                  <c:v>35400</c:v>
                </c:pt>
                <c:pt idx="7443">
                  <c:v>35401</c:v>
                </c:pt>
                <c:pt idx="7444">
                  <c:v>35402</c:v>
                </c:pt>
                <c:pt idx="7445">
                  <c:v>35403</c:v>
                </c:pt>
                <c:pt idx="7446">
                  <c:v>35404</c:v>
                </c:pt>
                <c:pt idx="7447">
                  <c:v>35405</c:v>
                </c:pt>
                <c:pt idx="7448">
                  <c:v>35406</c:v>
                </c:pt>
                <c:pt idx="7449">
                  <c:v>35407</c:v>
                </c:pt>
                <c:pt idx="7450">
                  <c:v>35408</c:v>
                </c:pt>
                <c:pt idx="7451">
                  <c:v>35409</c:v>
                </c:pt>
                <c:pt idx="7452">
                  <c:v>35410</c:v>
                </c:pt>
                <c:pt idx="7453">
                  <c:v>35411</c:v>
                </c:pt>
                <c:pt idx="7454">
                  <c:v>35412</c:v>
                </c:pt>
                <c:pt idx="7455">
                  <c:v>35413</c:v>
                </c:pt>
                <c:pt idx="7456">
                  <c:v>35414</c:v>
                </c:pt>
                <c:pt idx="7457">
                  <c:v>35415</c:v>
                </c:pt>
                <c:pt idx="7458">
                  <c:v>35416</c:v>
                </c:pt>
                <c:pt idx="7459">
                  <c:v>35417</c:v>
                </c:pt>
                <c:pt idx="7460">
                  <c:v>35418</c:v>
                </c:pt>
                <c:pt idx="7461">
                  <c:v>35419</c:v>
                </c:pt>
                <c:pt idx="7462">
                  <c:v>35420</c:v>
                </c:pt>
                <c:pt idx="7463">
                  <c:v>35421</c:v>
                </c:pt>
                <c:pt idx="7464">
                  <c:v>35422</c:v>
                </c:pt>
                <c:pt idx="7465">
                  <c:v>35423</c:v>
                </c:pt>
                <c:pt idx="7466">
                  <c:v>35424</c:v>
                </c:pt>
                <c:pt idx="7467">
                  <c:v>35425</c:v>
                </c:pt>
                <c:pt idx="7468">
                  <c:v>35426</c:v>
                </c:pt>
                <c:pt idx="7469">
                  <c:v>35427</c:v>
                </c:pt>
                <c:pt idx="7470">
                  <c:v>35428</c:v>
                </c:pt>
                <c:pt idx="7471">
                  <c:v>35429</c:v>
                </c:pt>
                <c:pt idx="7472">
                  <c:v>35430</c:v>
                </c:pt>
                <c:pt idx="7473">
                  <c:v>35431</c:v>
                </c:pt>
                <c:pt idx="7474">
                  <c:v>35432</c:v>
                </c:pt>
                <c:pt idx="7475">
                  <c:v>35433</c:v>
                </c:pt>
                <c:pt idx="7476">
                  <c:v>35434</c:v>
                </c:pt>
                <c:pt idx="7477">
                  <c:v>35435</c:v>
                </c:pt>
                <c:pt idx="7478">
                  <c:v>35436</c:v>
                </c:pt>
                <c:pt idx="7479">
                  <c:v>35437</c:v>
                </c:pt>
                <c:pt idx="7480">
                  <c:v>35438</c:v>
                </c:pt>
                <c:pt idx="7481">
                  <c:v>35439</c:v>
                </c:pt>
                <c:pt idx="7482">
                  <c:v>35440</c:v>
                </c:pt>
                <c:pt idx="7483">
                  <c:v>35441</c:v>
                </c:pt>
                <c:pt idx="7484">
                  <c:v>35442</c:v>
                </c:pt>
                <c:pt idx="7485">
                  <c:v>35443</c:v>
                </c:pt>
                <c:pt idx="7486">
                  <c:v>35444</c:v>
                </c:pt>
                <c:pt idx="7487">
                  <c:v>35445</c:v>
                </c:pt>
                <c:pt idx="7488">
                  <c:v>35446</c:v>
                </c:pt>
                <c:pt idx="7489">
                  <c:v>35447</c:v>
                </c:pt>
                <c:pt idx="7490">
                  <c:v>35448</c:v>
                </c:pt>
                <c:pt idx="7491">
                  <c:v>35449</c:v>
                </c:pt>
                <c:pt idx="7492">
                  <c:v>35450</c:v>
                </c:pt>
                <c:pt idx="7493">
                  <c:v>35451</c:v>
                </c:pt>
                <c:pt idx="7494">
                  <c:v>35452</c:v>
                </c:pt>
                <c:pt idx="7495">
                  <c:v>35453</c:v>
                </c:pt>
                <c:pt idx="7496">
                  <c:v>35454</c:v>
                </c:pt>
                <c:pt idx="7497">
                  <c:v>35455</c:v>
                </c:pt>
                <c:pt idx="7498">
                  <c:v>35456</c:v>
                </c:pt>
                <c:pt idx="7499">
                  <c:v>35457</c:v>
                </c:pt>
                <c:pt idx="7500">
                  <c:v>35458</c:v>
                </c:pt>
                <c:pt idx="7501">
                  <c:v>35459</c:v>
                </c:pt>
                <c:pt idx="7502">
                  <c:v>35460</c:v>
                </c:pt>
                <c:pt idx="7503">
                  <c:v>35461</c:v>
                </c:pt>
                <c:pt idx="7504">
                  <c:v>35462</c:v>
                </c:pt>
                <c:pt idx="7505">
                  <c:v>35463</c:v>
                </c:pt>
                <c:pt idx="7506">
                  <c:v>35464</c:v>
                </c:pt>
                <c:pt idx="7507">
                  <c:v>35465</c:v>
                </c:pt>
                <c:pt idx="7508">
                  <c:v>35466</c:v>
                </c:pt>
                <c:pt idx="7509">
                  <c:v>35467</c:v>
                </c:pt>
                <c:pt idx="7510">
                  <c:v>35468</c:v>
                </c:pt>
                <c:pt idx="7511">
                  <c:v>35469</c:v>
                </c:pt>
                <c:pt idx="7512">
                  <c:v>35470</c:v>
                </c:pt>
                <c:pt idx="7513">
                  <c:v>35471</c:v>
                </c:pt>
                <c:pt idx="7514">
                  <c:v>35472</c:v>
                </c:pt>
                <c:pt idx="7515">
                  <c:v>35473</c:v>
                </c:pt>
                <c:pt idx="7516">
                  <c:v>35474</c:v>
                </c:pt>
                <c:pt idx="7517">
                  <c:v>35475</c:v>
                </c:pt>
                <c:pt idx="7518">
                  <c:v>35476</c:v>
                </c:pt>
                <c:pt idx="7519">
                  <c:v>35477</c:v>
                </c:pt>
                <c:pt idx="7520">
                  <c:v>35478</c:v>
                </c:pt>
                <c:pt idx="7521">
                  <c:v>35479</c:v>
                </c:pt>
                <c:pt idx="7522">
                  <c:v>35480</c:v>
                </c:pt>
                <c:pt idx="7523">
                  <c:v>35481</c:v>
                </c:pt>
                <c:pt idx="7524">
                  <c:v>35482</c:v>
                </c:pt>
                <c:pt idx="7525">
                  <c:v>35483</c:v>
                </c:pt>
                <c:pt idx="7526">
                  <c:v>35484</c:v>
                </c:pt>
                <c:pt idx="7527">
                  <c:v>35485</c:v>
                </c:pt>
                <c:pt idx="7528">
                  <c:v>35486</c:v>
                </c:pt>
                <c:pt idx="7529">
                  <c:v>35487</c:v>
                </c:pt>
                <c:pt idx="7530">
                  <c:v>35488</c:v>
                </c:pt>
                <c:pt idx="7531">
                  <c:v>35489</c:v>
                </c:pt>
                <c:pt idx="7532">
                  <c:v>35490</c:v>
                </c:pt>
                <c:pt idx="7533">
                  <c:v>35491</c:v>
                </c:pt>
                <c:pt idx="7534">
                  <c:v>35492</c:v>
                </c:pt>
                <c:pt idx="7535">
                  <c:v>35493</c:v>
                </c:pt>
                <c:pt idx="7536">
                  <c:v>35494</c:v>
                </c:pt>
                <c:pt idx="7537">
                  <c:v>35495</c:v>
                </c:pt>
                <c:pt idx="7538">
                  <c:v>35496</c:v>
                </c:pt>
                <c:pt idx="7539">
                  <c:v>35497</c:v>
                </c:pt>
                <c:pt idx="7540">
                  <c:v>35498</c:v>
                </c:pt>
                <c:pt idx="7541">
                  <c:v>35500</c:v>
                </c:pt>
                <c:pt idx="7542">
                  <c:v>35501</c:v>
                </c:pt>
                <c:pt idx="7543">
                  <c:v>35502</c:v>
                </c:pt>
                <c:pt idx="7544">
                  <c:v>35503</c:v>
                </c:pt>
                <c:pt idx="7545">
                  <c:v>35504</c:v>
                </c:pt>
                <c:pt idx="7546">
                  <c:v>35505</c:v>
                </c:pt>
                <c:pt idx="7547">
                  <c:v>35506</c:v>
                </c:pt>
                <c:pt idx="7548">
                  <c:v>35507</c:v>
                </c:pt>
                <c:pt idx="7549">
                  <c:v>35508</c:v>
                </c:pt>
                <c:pt idx="7550">
                  <c:v>35509</c:v>
                </c:pt>
                <c:pt idx="7551">
                  <c:v>35510</c:v>
                </c:pt>
                <c:pt idx="7552">
                  <c:v>35511</c:v>
                </c:pt>
                <c:pt idx="7553">
                  <c:v>35512</c:v>
                </c:pt>
                <c:pt idx="7554">
                  <c:v>35513</c:v>
                </c:pt>
                <c:pt idx="7555">
                  <c:v>35514</c:v>
                </c:pt>
                <c:pt idx="7556">
                  <c:v>35515</c:v>
                </c:pt>
                <c:pt idx="7557">
                  <c:v>35516</c:v>
                </c:pt>
                <c:pt idx="7558">
                  <c:v>35517</c:v>
                </c:pt>
                <c:pt idx="7559">
                  <c:v>35518</c:v>
                </c:pt>
                <c:pt idx="7560">
                  <c:v>35519</c:v>
                </c:pt>
                <c:pt idx="7561">
                  <c:v>35520</c:v>
                </c:pt>
                <c:pt idx="7562">
                  <c:v>35521</c:v>
                </c:pt>
                <c:pt idx="7563">
                  <c:v>35522</c:v>
                </c:pt>
                <c:pt idx="7564">
                  <c:v>35523</c:v>
                </c:pt>
                <c:pt idx="7565">
                  <c:v>35524</c:v>
                </c:pt>
                <c:pt idx="7566">
                  <c:v>35525</c:v>
                </c:pt>
                <c:pt idx="7567">
                  <c:v>35526</c:v>
                </c:pt>
                <c:pt idx="7568">
                  <c:v>35527</c:v>
                </c:pt>
                <c:pt idx="7569">
                  <c:v>35528</c:v>
                </c:pt>
                <c:pt idx="7570">
                  <c:v>35529</c:v>
                </c:pt>
                <c:pt idx="7571">
                  <c:v>35530</c:v>
                </c:pt>
                <c:pt idx="7572">
                  <c:v>35531</c:v>
                </c:pt>
                <c:pt idx="7573">
                  <c:v>35532</c:v>
                </c:pt>
                <c:pt idx="7574">
                  <c:v>35533</c:v>
                </c:pt>
                <c:pt idx="7575">
                  <c:v>35534</c:v>
                </c:pt>
                <c:pt idx="7576">
                  <c:v>35535</c:v>
                </c:pt>
                <c:pt idx="7577">
                  <c:v>35536</c:v>
                </c:pt>
                <c:pt idx="7578">
                  <c:v>35537</c:v>
                </c:pt>
                <c:pt idx="7579">
                  <c:v>35538</c:v>
                </c:pt>
                <c:pt idx="7580">
                  <c:v>35539</c:v>
                </c:pt>
                <c:pt idx="7581">
                  <c:v>35540</c:v>
                </c:pt>
                <c:pt idx="7582">
                  <c:v>35541</c:v>
                </c:pt>
                <c:pt idx="7583">
                  <c:v>35542</c:v>
                </c:pt>
                <c:pt idx="7584">
                  <c:v>35543</c:v>
                </c:pt>
                <c:pt idx="7585">
                  <c:v>35544</c:v>
                </c:pt>
                <c:pt idx="7586">
                  <c:v>35545</c:v>
                </c:pt>
                <c:pt idx="7587">
                  <c:v>35546</c:v>
                </c:pt>
                <c:pt idx="7588">
                  <c:v>35547</c:v>
                </c:pt>
                <c:pt idx="7589">
                  <c:v>35548</c:v>
                </c:pt>
                <c:pt idx="7590">
                  <c:v>35549</c:v>
                </c:pt>
                <c:pt idx="7591">
                  <c:v>35550</c:v>
                </c:pt>
                <c:pt idx="7592">
                  <c:v>35551</c:v>
                </c:pt>
                <c:pt idx="7593">
                  <c:v>35552</c:v>
                </c:pt>
                <c:pt idx="7594">
                  <c:v>35553</c:v>
                </c:pt>
                <c:pt idx="7595">
                  <c:v>35554</c:v>
                </c:pt>
                <c:pt idx="7596">
                  <c:v>35555</c:v>
                </c:pt>
                <c:pt idx="7597">
                  <c:v>35556</c:v>
                </c:pt>
                <c:pt idx="7598">
                  <c:v>35557</c:v>
                </c:pt>
                <c:pt idx="7599">
                  <c:v>35558</c:v>
                </c:pt>
                <c:pt idx="7600">
                  <c:v>35559</c:v>
                </c:pt>
                <c:pt idx="7601">
                  <c:v>35560</c:v>
                </c:pt>
                <c:pt idx="7602">
                  <c:v>35561</c:v>
                </c:pt>
                <c:pt idx="7603">
                  <c:v>35562</c:v>
                </c:pt>
                <c:pt idx="7604">
                  <c:v>35563</c:v>
                </c:pt>
                <c:pt idx="7605">
                  <c:v>35564</c:v>
                </c:pt>
                <c:pt idx="7606">
                  <c:v>35565</c:v>
                </c:pt>
                <c:pt idx="7607">
                  <c:v>35566</c:v>
                </c:pt>
                <c:pt idx="7608">
                  <c:v>35567</c:v>
                </c:pt>
                <c:pt idx="7609">
                  <c:v>35568</c:v>
                </c:pt>
                <c:pt idx="7610">
                  <c:v>35569</c:v>
                </c:pt>
                <c:pt idx="7611">
                  <c:v>35570</c:v>
                </c:pt>
                <c:pt idx="7612">
                  <c:v>35571</c:v>
                </c:pt>
                <c:pt idx="7613">
                  <c:v>35572</c:v>
                </c:pt>
                <c:pt idx="7614">
                  <c:v>35573</c:v>
                </c:pt>
                <c:pt idx="7615">
                  <c:v>35574</c:v>
                </c:pt>
                <c:pt idx="7616">
                  <c:v>35575</c:v>
                </c:pt>
                <c:pt idx="7617">
                  <c:v>35576</c:v>
                </c:pt>
                <c:pt idx="7618">
                  <c:v>35577</c:v>
                </c:pt>
                <c:pt idx="7619">
                  <c:v>35578</c:v>
                </c:pt>
                <c:pt idx="7620">
                  <c:v>35579</c:v>
                </c:pt>
                <c:pt idx="7621">
                  <c:v>35580</c:v>
                </c:pt>
                <c:pt idx="7622">
                  <c:v>35641</c:v>
                </c:pt>
                <c:pt idx="7623">
                  <c:v>35642</c:v>
                </c:pt>
                <c:pt idx="7624">
                  <c:v>35643</c:v>
                </c:pt>
                <c:pt idx="7625">
                  <c:v>35644</c:v>
                </c:pt>
                <c:pt idx="7626">
                  <c:v>35645</c:v>
                </c:pt>
                <c:pt idx="7627">
                  <c:v>35646</c:v>
                </c:pt>
                <c:pt idx="7628">
                  <c:v>35647</c:v>
                </c:pt>
                <c:pt idx="7629">
                  <c:v>35648</c:v>
                </c:pt>
                <c:pt idx="7630">
                  <c:v>35649</c:v>
                </c:pt>
                <c:pt idx="7631">
                  <c:v>35650</c:v>
                </c:pt>
                <c:pt idx="7632">
                  <c:v>35651</c:v>
                </c:pt>
                <c:pt idx="7633">
                  <c:v>35652</c:v>
                </c:pt>
                <c:pt idx="7634">
                  <c:v>35653</c:v>
                </c:pt>
                <c:pt idx="7635">
                  <c:v>35654</c:v>
                </c:pt>
                <c:pt idx="7636">
                  <c:v>35655</c:v>
                </c:pt>
                <c:pt idx="7637">
                  <c:v>35656</c:v>
                </c:pt>
                <c:pt idx="7638">
                  <c:v>35657</c:v>
                </c:pt>
                <c:pt idx="7639">
                  <c:v>35658</c:v>
                </c:pt>
                <c:pt idx="7640">
                  <c:v>35659</c:v>
                </c:pt>
                <c:pt idx="7641">
                  <c:v>35660</c:v>
                </c:pt>
                <c:pt idx="7642">
                  <c:v>35661</c:v>
                </c:pt>
                <c:pt idx="7643">
                  <c:v>35662</c:v>
                </c:pt>
                <c:pt idx="7644">
                  <c:v>35663</c:v>
                </c:pt>
                <c:pt idx="7645">
                  <c:v>35664</c:v>
                </c:pt>
                <c:pt idx="7646">
                  <c:v>35665</c:v>
                </c:pt>
                <c:pt idx="7647">
                  <c:v>35666</c:v>
                </c:pt>
                <c:pt idx="7648">
                  <c:v>35667</c:v>
                </c:pt>
                <c:pt idx="7649">
                  <c:v>35668</c:v>
                </c:pt>
                <c:pt idx="7650">
                  <c:v>35669</c:v>
                </c:pt>
                <c:pt idx="7651">
                  <c:v>35670</c:v>
                </c:pt>
                <c:pt idx="7652">
                  <c:v>35671</c:v>
                </c:pt>
                <c:pt idx="7653">
                  <c:v>35672</c:v>
                </c:pt>
                <c:pt idx="7654">
                  <c:v>35673</c:v>
                </c:pt>
                <c:pt idx="7655">
                  <c:v>35674</c:v>
                </c:pt>
                <c:pt idx="7656">
                  <c:v>35675</c:v>
                </c:pt>
                <c:pt idx="7657">
                  <c:v>35676</c:v>
                </c:pt>
                <c:pt idx="7658">
                  <c:v>35677</c:v>
                </c:pt>
                <c:pt idx="7659">
                  <c:v>35678</c:v>
                </c:pt>
                <c:pt idx="7660">
                  <c:v>35679</c:v>
                </c:pt>
                <c:pt idx="7661">
                  <c:v>35680</c:v>
                </c:pt>
                <c:pt idx="7662">
                  <c:v>35681</c:v>
                </c:pt>
                <c:pt idx="7663">
                  <c:v>35682</c:v>
                </c:pt>
                <c:pt idx="7664">
                  <c:v>35683</c:v>
                </c:pt>
                <c:pt idx="7665">
                  <c:v>35684</c:v>
                </c:pt>
                <c:pt idx="7666">
                  <c:v>35685</c:v>
                </c:pt>
                <c:pt idx="7667">
                  <c:v>35686</c:v>
                </c:pt>
                <c:pt idx="7668">
                  <c:v>35687</c:v>
                </c:pt>
                <c:pt idx="7669">
                  <c:v>35688</c:v>
                </c:pt>
                <c:pt idx="7670">
                  <c:v>35689</c:v>
                </c:pt>
                <c:pt idx="7671">
                  <c:v>35690</c:v>
                </c:pt>
                <c:pt idx="7672">
                  <c:v>35691</c:v>
                </c:pt>
                <c:pt idx="7673">
                  <c:v>35692</c:v>
                </c:pt>
                <c:pt idx="7674">
                  <c:v>35693</c:v>
                </c:pt>
                <c:pt idx="7675">
                  <c:v>35694</c:v>
                </c:pt>
                <c:pt idx="7676">
                  <c:v>35695</c:v>
                </c:pt>
                <c:pt idx="7677">
                  <c:v>35696</c:v>
                </c:pt>
                <c:pt idx="7678">
                  <c:v>35697</c:v>
                </c:pt>
                <c:pt idx="7679">
                  <c:v>35698</c:v>
                </c:pt>
                <c:pt idx="7680">
                  <c:v>35699</c:v>
                </c:pt>
                <c:pt idx="7681">
                  <c:v>35700</c:v>
                </c:pt>
                <c:pt idx="7682">
                  <c:v>35701</c:v>
                </c:pt>
                <c:pt idx="7683">
                  <c:v>35702</c:v>
                </c:pt>
                <c:pt idx="7684">
                  <c:v>35703</c:v>
                </c:pt>
                <c:pt idx="7685">
                  <c:v>35704</c:v>
                </c:pt>
                <c:pt idx="7686">
                  <c:v>35705</c:v>
                </c:pt>
                <c:pt idx="7687">
                  <c:v>35706</c:v>
                </c:pt>
                <c:pt idx="7688">
                  <c:v>35707</c:v>
                </c:pt>
                <c:pt idx="7689">
                  <c:v>35708</c:v>
                </c:pt>
                <c:pt idx="7690">
                  <c:v>35709</c:v>
                </c:pt>
                <c:pt idx="7691">
                  <c:v>35710</c:v>
                </c:pt>
                <c:pt idx="7692">
                  <c:v>35711</c:v>
                </c:pt>
                <c:pt idx="7693">
                  <c:v>35712</c:v>
                </c:pt>
                <c:pt idx="7694">
                  <c:v>35713</c:v>
                </c:pt>
                <c:pt idx="7695">
                  <c:v>35714</c:v>
                </c:pt>
                <c:pt idx="7696">
                  <c:v>35715</c:v>
                </c:pt>
                <c:pt idx="7697">
                  <c:v>35716</c:v>
                </c:pt>
                <c:pt idx="7698">
                  <c:v>35717</c:v>
                </c:pt>
                <c:pt idx="7699">
                  <c:v>35718</c:v>
                </c:pt>
                <c:pt idx="7700">
                  <c:v>35719</c:v>
                </c:pt>
                <c:pt idx="7701">
                  <c:v>35720</c:v>
                </c:pt>
                <c:pt idx="7702">
                  <c:v>35721</c:v>
                </c:pt>
                <c:pt idx="7703">
                  <c:v>35722</c:v>
                </c:pt>
                <c:pt idx="7704">
                  <c:v>35723</c:v>
                </c:pt>
                <c:pt idx="7705">
                  <c:v>35724</c:v>
                </c:pt>
                <c:pt idx="7706">
                  <c:v>35725</c:v>
                </c:pt>
                <c:pt idx="7707">
                  <c:v>35726</c:v>
                </c:pt>
                <c:pt idx="7708">
                  <c:v>35727</c:v>
                </c:pt>
                <c:pt idx="7709">
                  <c:v>35728</c:v>
                </c:pt>
                <c:pt idx="7710">
                  <c:v>35729</c:v>
                </c:pt>
                <c:pt idx="7711">
                  <c:v>35730</c:v>
                </c:pt>
                <c:pt idx="7712">
                  <c:v>35731</c:v>
                </c:pt>
                <c:pt idx="7713">
                  <c:v>35732</c:v>
                </c:pt>
                <c:pt idx="7714">
                  <c:v>35733</c:v>
                </c:pt>
                <c:pt idx="7715">
                  <c:v>35734</c:v>
                </c:pt>
                <c:pt idx="7716">
                  <c:v>35735</c:v>
                </c:pt>
                <c:pt idx="7717">
                  <c:v>35736</c:v>
                </c:pt>
                <c:pt idx="7718">
                  <c:v>35737</c:v>
                </c:pt>
                <c:pt idx="7719">
                  <c:v>35738</c:v>
                </c:pt>
                <c:pt idx="7720">
                  <c:v>35739</c:v>
                </c:pt>
                <c:pt idx="7721">
                  <c:v>35740</c:v>
                </c:pt>
                <c:pt idx="7722">
                  <c:v>35741</c:v>
                </c:pt>
                <c:pt idx="7723">
                  <c:v>35742</c:v>
                </c:pt>
                <c:pt idx="7724">
                  <c:v>35743</c:v>
                </c:pt>
                <c:pt idx="7725">
                  <c:v>35744</c:v>
                </c:pt>
                <c:pt idx="7726">
                  <c:v>35745</c:v>
                </c:pt>
                <c:pt idx="7727">
                  <c:v>35746</c:v>
                </c:pt>
                <c:pt idx="7728">
                  <c:v>35747</c:v>
                </c:pt>
                <c:pt idx="7729">
                  <c:v>35748</c:v>
                </c:pt>
                <c:pt idx="7730">
                  <c:v>35749</c:v>
                </c:pt>
                <c:pt idx="7731">
                  <c:v>35750</c:v>
                </c:pt>
                <c:pt idx="7732">
                  <c:v>35751</c:v>
                </c:pt>
                <c:pt idx="7733">
                  <c:v>35752</c:v>
                </c:pt>
                <c:pt idx="7734">
                  <c:v>35753</c:v>
                </c:pt>
                <c:pt idx="7735">
                  <c:v>35754</c:v>
                </c:pt>
                <c:pt idx="7736">
                  <c:v>35755</c:v>
                </c:pt>
                <c:pt idx="7737">
                  <c:v>35756</c:v>
                </c:pt>
                <c:pt idx="7738">
                  <c:v>35757</c:v>
                </c:pt>
                <c:pt idx="7739">
                  <c:v>35758</c:v>
                </c:pt>
                <c:pt idx="7740">
                  <c:v>35759</c:v>
                </c:pt>
                <c:pt idx="7741">
                  <c:v>35760</c:v>
                </c:pt>
                <c:pt idx="7742">
                  <c:v>35761</c:v>
                </c:pt>
                <c:pt idx="7743">
                  <c:v>35762</c:v>
                </c:pt>
                <c:pt idx="7744">
                  <c:v>35763</c:v>
                </c:pt>
                <c:pt idx="7745">
                  <c:v>35764</c:v>
                </c:pt>
                <c:pt idx="7746">
                  <c:v>35765</c:v>
                </c:pt>
                <c:pt idx="7747">
                  <c:v>35766</c:v>
                </c:pt>
                <c:pt idx="7748">
                  <c:v>35767</c:v>
                </c:pt>
                <c:pt idx="7749">
                  <c:v>35768</c:v>
                </c:pt>
                <c:pt idx="7750">
                  <c:v>35769</c:v>
                </c:pt>
                <c:pt idx="7751">
                  <c:v>35770</c:v>
                </c:pt>
                <c:pt idx="7752">
                  <c:v>35771</c:v>
                </c:pt>
                <c:pt idx="7753">
                  <c:v>35772</c:v>
                </c:pt>
                <c:pt idx="7754">
                  <c:v>35773</c:v>
                </c:pt>
                <c:pt idx="7755">
                  <c:v>35774</c:v>
                </c:pt>
                <c:pt idx="7756">
                  <c:v>35775</c:v>
                </c:pt>
                <c:pt idx="7757">
                  <c:v>35776</c:v>
                </c:pt>
                <c:pt idx="7758">
                  <c:v>35777</c:v>
                </c:pt>
                <c:pt idx="7759">
                  <c:v>35778</c:v>
                </c:pt>
                <c:pt idx="7760">
                  <c:v>35779</c:v>
                </c:pt>
                <c:pt idx="7761">
                  <c:v>35780</c:v>
                </c:pt>
                <c:pt idx="7762">
                  <c:v>35781</c:v>
                </c:pt>
                <c:pt idx="7763">
                  <c:v>35782</c:v>
                </c:pt>
                <c:pt idx="7764">
                  <c:v>35783</c:v>
                </c:pt>
                <c:pt idx="7765">
                  <c:v>35784</c:v>
                </c:pt>
                <c:pt idx="7766">
                  <c:v>35785</c:v>
                </c:pt>
                <c:pt idx="7767">
                  <c:v>35786</c:v>
                </c:pt>
                <c:pt idx="7768">
                  <c:v>35787</c:v>
                </c:pt>
                <c:pt idx="7769">
                  <c:v>35788</c:v>
                </c:pt>
                <c:pt idx="7770">
                  <c:v>35789</c:v>
                </c:pt>
                <c:pt idx="7771">
                  <c:v>35790</c:v>
                </c:pt>
                <c:pt idx="7772">
                  <c:v>35791</c:v>
                </c:pt>
                <c:pt idx="7773">
                  <c:v>35792</c:v>
                </c:pt>
                <c:pt idx="7774">
                  <c:v>35793</c:v>
                </c:pt>
                <c:pt idx="7775">
                  <c:v>35794</c:v>
                </c:pt>
                <c:pt idx="7776">
                  <c:v>35795</c:v>
                </c:pt>
                <c:pt idx="7777">
                  <c:v>35796</c:v>
                </c:pt>
                <c:pt idx="7778">
                  <c:v>35797</c:v>
                </c:pt>
                <c:pt idx="7779">
                  <c:v>35798</c:v>
                </c:pt>
                <c:pt idx="7780">
                  <c:v>35799</c:v>
                </c:pt>
                <c:pt idx="7781">
                  <c:v>35800</c:v>
                </c:pt>
                <c:pt idx="7782">
                  <c:v>35801</c:v>
                </c:pt>
                <c:pt idx="7783">
                  <c:v>35802</c:v>
                </c:pt>
                <c:pt idx="7784">
                  <c:v>35803</c:v>
                </c:pt>
                <c:pt idx="7785">
                  <c:v>35804</c:v>
                </c:pt>
                <c:pt idx="7786">
                  <c:v>35805</c:v>
                </c:pt>
                <c:pt idx="7787">
                  <c:v>35806</c:v>
                </c:pt>
                <c:pt idx="7788">
                  <c:v>35807</c:v>
                </c:pt>
                <c:pt idx="7789">
                  <c:v>35808</c:v>
                </c:pt>
                <c:pt idx="7790">
                  <c:v>35809</c:v>
                </c:pt>
                <c:pt idx="7791">
                  <c:v>35810</c:v>
                </c:pt>
                <c:pt idx="7792">
                  <c:v>35811</c:v>
                </c:pt>
                <c:pt idx="7793">
                  <c:v>35812</c:v>
                </c:pt>
                <c:pt idx="7794">
                  <c:v>35813</c:v>
                </c:pt>
                <c:pt idx="7795">
                  <c:v>35814</c:v>
                </c:pt>
                <c:pt idx="7796">
                  <c:v>35815</c:v>
                </c:pt>
                <c:pt idx="7797">
                  <c:v>35816</c:v>
                </c:pt>
                <c:pt idx="7798">
                  <c:v>35817</c:v>
                </c:pt>
                <c:pt idx="7799">
                  <c:v>35818</c:v>
                </c:pt>
                <c:pt idx="7800">
                  <c:v>35819</c:v>
                </c:pt>
                <c:pt idx="7801">
                  <c:v>35820</c:v>
                </c:pt>
                <c:pt idx="7802">
                  <c:v>35821</c:v>
                </c:pt>
                <c:pt idx="7803">
                  <c:v>35822</c:v>
                </c:pt>
                <c:pt idx="7804">
                  <c:v>35823</c:v>
                </c:pt>
                <c:pt idx="7805">
                  <c:v>35824</c:v>
                </c:pt>
                <c:pt idx="7806">
                  <c:v>35825</c:v>
                </c:pt>
                <c:pt idx="7807">
                  <c:v>35826</c:v>
                </c:pt>
                <c:pt idx="7808">
                  <c:v>35827</c:v>
                </c:pt>
                <c:pt idx="7809">
                  <c:v>35828</c:v>
                </c:pt>
                <c:pt idx="7810">
                  <c:v>35829</c:v>
                </c:pt>
                <c:pt idx="7811">
                  <c:v>35830</c:v>
                </c:pt>
                <c:pt idx="7812">
                  <c:v>35831</c:v>
                </c:pt>
                <c:pt idx="7813">
                  <c:v>35832</c:v>
                </c:pt>
                <c:pt idx="7814">
                  <c:v>35833</c:v>
                </c:pt>
                <c:pt idx="7815">
                  <c:v>35834</c:v>
                </c:pt>
                <c:pt idx="7816">
                  <c:v>35835</c:v>
                </c:pt>
                <c:pt idx="7817">
                  <c:v>35836</c:v>
                </c:pt>
                <c:pt idx="7818">
                  <c:v>35837</c:v>
                </c:pt>
                <c:pt idx="7819">
                  <c:v>35838</c:v>
                </c:pt>
                <c:pt idx="7820">
                  <c:v>35839</c:v>
                </c:pt>
                <c:pt idx="7821">
                  <c:v>35840</c:v>
                </c:pt>
                <c:pt idx="7822">
                  <c:v>35841</c:v>
                </c:pt>
                <c:pt idx="7823">
                  <c:v>35842</c:v>
                </c:pt>
                <c:pt idx="7824">
                  <c:v>35843</c:v>
                </c:pt>
                <c:pt idx="7825">
                  <c:v>35844</c:v>
                </c:pt>
                <c:pt idx="7826">
                  <c:v>35845</c:v>
                </c:pt>
                <c:pt idx="7827">
                  <c:v>35846</c:v>
                </c:pt>
                <c:pt idx="7828">
                  <c:v>35847</c:v>
                </c:pt>
                <c:pt idx="7829">
                  <c:v>35848</c:v>
                </c:pt>
                <c:pt idx="7830">
                  <c:v>35849</c:v>
                </c:pt>
                <c:pt idx="7831">
                  <c:v>35850</c:v>
                </c:pt>
                <c:pt idx="7832">
                  <c:v>35851</c:v>
                </c:pt>
                <c:pt idx="7833">
                  <c:v>35852</c:v>
                </c:pt>
                <c:pt idx="7834">
                  <c:v>35853</c:v>
                </c:pt>
                <c:pt idx="7835">
                  <c:v>35854</c:v>
                </c:pt>
                <c:pt idx="7836">
                  <c:v>35855</c:v>
                </c:pt>
                <c:pt idx="7837">
                  <c:v>35856</c:v>
                </c:pt>
                <c:pt idx="7838">
                  <c:v>35857</c:v>
                </c:pt>
                <c:pt idx="7839">
                  <c:v>35858</c:v>
                </c:pt>
                <c:pt idx="7840">
                  <c:v>35859</c:v>
                </c:pt>
                <c:pt idx="7841">
                  <c:v>35860</c:v>
                </c:pt>
                <c:pt idx="7842">
                  <c:v>35861</c:v>
                </c:pt>
                <c:pt idx="7843">
                  <c:v>35862</c:v>
                </c:pt>
                <c:pt idx="7844">
                  <c:v>35863</c:v>
                </c:pt>
                <c:pt idx="7845">
                  <c:v>35864</c:v>
                </c:pt>
                <c:pt idx="7846">
                  <c:v>35865</c:v>
                </c:pt>
                <c:pt idx="7847">
                  <c:v>35866</c:v>
                </c:pt>
                <c:pt idx="7848">
                  <c:v>35867</c:v>
                </c:pt>
                <c:pt idx="7849">
                  <c:v>35868</c:v>
                </c:pt>
                <c:pt idx="7850">
                  <c:v>35869</c:v>
                </c:pt>
                <c:pt idx="7851">
                  <c:v>35870</c:v>
                </c:pt>
                <c:pt idx="7852">
                  <c:v>35871</c:v>
                </c:pt>
                <c:pt idx="7853">
                  <c:v>35872</c:v>
                </c:pt>
                <c:pt idx="7854">
                  <c:v>35873</c:v>
                </c:pt>
                <c:pt idx="7855">
                  <c:v>35874</c:v>
                </c:pt>
                <c:pt idx="7856">
                  <c:v>35875</c:v>
                </c:pt>
                <c:pt idx="7857">
                  <c:v>35876</c:v>
                </c:pt>
                <c:pt idx="7858">
                  <c:v>35877</c:v>
                </c:pt>
                <c:pt idx="7859">
                  <c:v>35878</c:v>
                </c:pt>
                <c:pt idx="7860">
                  <c:v>35879</c:v>
                </c:pt>
                <c:pt idx="7861">
                  <c:v>35880</c:v>
                </c:pt>
                <c:pt idx="7862">
                  <c:v>35881</c:v>
                </c:pt>
                <c:pt idx="7863">
                  <c:v>35882</c:v>
                </c:pt>
                <c:pt idx="7864">
                  <c:v>35883</c:v>
                </c:pt>
                <c:pt idx="7865">
                  <c:v>35884</c:v>
                </c:pt>
                <c:pt idx="7866">
                  <c:v>35885</c:v>
                </c:pt>
                <c:pt idx="7867">
                  <c:v>35886</c:v>
                </c:pt>
                <c:pt idx="7868">
                  <c:v>35887</c:v>
                </c:pt>
                <c:pt idx="7869">
                  <c:v>35888</c:v>
                </c:pt>
                <c:pt idx="7870">
                  <c:v>35889</c:v>
                </c:pt>
                <c:pt idx="7871">
                  <c:v>35890</c:v>
                </c:pt>
                <c:pt idx="7872">
                  <c:v>35891</c:v>
                </c:pt>
                <c:pt idx="7873">
                  <c:v>35892</c:v>
                </c:pt>
                <c:pt idx="7874">
                  <c:v>35893</c:v>
                </c:pt>
                <c:pt idx="7875">
                  <c:v>35894</c:v>
                </c:pt>
                <c:pt idx="7876">
                  <c:v>35895</c:v>
                </c:pt>
                <c:pt idx="7877">
                  <c:v>35896</c:v>
                </c:pt>
                <c:pt idx="7878">
                  <c:v>35897</c:v>
                </c:pt>
                <c:pt idx="7879">
                  <c:v>35898</c:v>
                </c:pt>
                <c:pt idx="7880">
                  <c:v>35899</c:v>
                </c:pt>
                <c:pt idx="7881">
                  <c:v>35900</c:v>
                </c:pt>
                <c:pt idx="7882">
                  <c:v>35901</c:v>
                </c:pt>
                <c:pt idx="7883">
                  <c:v>35902</c:v>
                </c:pt>
                <c:pt idx="7884">
                  <c:v>35903</c:v>
                </c:pt>
                <c:pt idx="7885">
                  <c:v>35904</c:v>
                </c:pt>
                <c:pt idx="7886">
                  <c:v>35905</c:v>
                </c:pt>
                <c:pt idx="7887">
                  <c:v>35906</c:v>
                </c:pt>
                <c:pt idx="7888">
                  <c:v>35907</c:v>
                </c:pt>
                <c:pt idx="7889">
                  <c:v>35908</c:v>
                </c:pt>
                <c:pt idx="7890">
                  <c:v>35909</c:v>
                </c:pt>
                <c:pt idx="7891">
                  <c:v>35910</c:v>
                </c:pt>
                <c:pt idx="7892">
                  <c:v>35911</c:v>
                </c:pt>
                <c:pt idx="7893">
                  <c:v>35912</c:v>
                </c:pt>
                <c:pt idx="7894">
                  <c:v>35913</c:v>
                </c:pt>
                <c:pt idx="7895">
                  <c:v>35914</c:v>
                </c:pt>
                <c:pt idx="7896">
                  <c:v>35915</c:v>
                </c:pt>
                <c:pt idx="7897">
                  <c:v>35916</c:v>
                </c:pt>
                <c:pt idx="7898">
                  <c:v>35917</c:v>
                </c:pt>
                <c:pt idx="7899">
                  <c:v>35918</c:v>
                </c:pt>
                <c:pt idx="7900">
                  <c:v>35919</c:v>
                </c:pt>
                <c:pt idx="7901">
                  <c:v>35920</c:v>
                </c:pt>
                <c:pt idx="7902">
                  <c:v>35921</c:v>
                </c:pt>
                <c:pt idx="7903">
                  <c:v>35922</c:v>
                </c:pt>
                <c:pt idx="7904">
                  <c:v>35923</c:v>
                </c:pt>
                <c:pt idx="7905">
                  <c:v>35924</c:v>
                </c:pt>
                <c:pt idx="7906">
                  <c:v>35925</c:v>
                </c:pt>
                <c:pt idx="7907">
                  <c:v>35926</c:v>
                </c:pt>
                <c:pt idx="7908">
                  <c:v>35927</c:v>
                </c:pt>
                <c:pt idx="7909">
                  <c:v>35928</c:v>
                </c:pt>
                <c:pt idx="7910">
                  <c:v>35929</c:v>
                </c:pt>
                <c:pt idx="7911">
                  <c:v>35930</c:v>
                </c:pt>
                <c:pt idx="7912">
                  <c:v>35931</c:v>
                </c:pt>
                <c:pt idx="7913">
                  <c:v>35932</c:v>
                </c:pt>
                <c:pt idx="7914">
                  <c:v>35933</c:v>
                </c:pt>
                <c:pt idx="7915">
                  <c:v>35934</c:v>
                </c:pt>
                <c:pt idx="7916">
                  <c:v>35935</c:v>
                </c:pt>
                <c:pt idx="7917">
                  <c:v>35936</c:v>
                </c:pt>
                <c:pt idx="7918">
                  <c:v>35937</c:v>
                </c:pt>
                <c:pt idx="7919">
                  <c:v>35938</c:v>
                </c:pt>
                <c:pt idx="7920">
                  <c:v>35939</c:v>
                </c:pt>
                <c:pt idx="7921">
                  <c:v>35940</c:v>
                </c:pt>
                <c:pt idx="7922">
                  <c:v>35941</c:v>
                </c:pt>
                <c:pt idx="7923">
                  <c:v>35942</c:v>
                </c:pt>
                <c:pt idx="7924">
                  <c:v>35943</c:v>
                </c:pt>
                <c:pt idx="7925">
                  <c:v>35944</c:v>
                </c:pt>
                <c:pt idx="7926">
                  <c:v>35945</c:v>
                </c:pt>
                <c:pt idx="7927">
                  <c:v>35946</c:v>
                </c:pt>
                <c:pt idx="7928">
                  <c:v>35947</c:v>
                </c:pt>
                <c:pt idx="7929">
                  <c:v>35948</c:v>
                </c:pt>
                <c:pt idx="7930">
                  <c:v>35949</c:v>
                </c:pt>
                <c:pt idx="7931">
                  <c:v>35950</c:v>
                </c:pt>
                <c:pt idx="7932">
                  <c:v>35951</c:v>
                </c:pt>
                <c:pt idx="7933">
                  <c:v>35952</c:v>
                </c:pt>
                <c:pt idx="7934">
                  <c:v>35953</c:v>
                </c:pt>
                <c:pt idx="7935">
                  <c:v>35954</c:v>
                </c:pt>
                <c:pt idx="7936">
                  <c:v>35955</c:v>
                </c:pt>
                <c:pt idx="7937">
                  <c:v>35956</c:v>
                </c:pt>
                <c:pt idx="7938">
                  <c:v>35957</c:v>
                </c:pt>
                <c:pt idx="7939">
                  <c:v>35958</c:v>
                </c:pt>
                <c:pt idx="7940">
                  <c:v>35959</c:v>
                </c:pt>
                <c:pt idx="7941">
                  <c:v>35960</c:v>
                </c:pt>
                <c:pt idx="7942">
                  <c:v>35961</c:v>
                </c:pt>
                <c:pt idx="7943">
                  <c:v>35962</c:v>
                </c:pt>
                <c:pt idx="7944">
                  <c:v>35963</c:v>
                </c:pt>
                <c:pt idx="7945">
                  <c:v>35964</c:v>
                </c:pt>
                <c:pt idx="7946">
                  <c:v>35965</c:v>
                </c:pt>
                <c:pt idx="7947">
                  <c:v>35966</c:v>
                </c:pt>
                <c:pt idx="7948">
                  <c:v>35967</c:v>
                </c:pt>
                <c:pt idx="7949">
                  <c:v>35968</c:v>
                </c:pt>
                <c:pt idx="7950">
                  <c:v>35969</c:v>
                </c:pt>
                <c:pt idx="7951">
                  <c:v>35970</c:v>
                </c:pt>
                <c:pt idx="7952">
                  <c:v>35971</c:v>
                </c:pt>
                <c:pt idx="7953">
                  <c:v>35972</c:v>
                </c:pt>
                <c:pt idx="7954">
                  <c:v>35973</c:v>
                </c:pt>
                <c:pt idx="7955">
                  <c:v>35974</c:v>
                </c:pt>
                <c:pt idx="7956">
                  <c:v>35975</c:v>
                </c:pt>
                <c:pt idx="7957">
                  <c:v>35976</c:v>
                </c:pt>
                <c:pt idx="7958">
                  <c:v>35977</c:v>
                </c:pt>
                <c:pt idx="7959">
                  <c:v>35978</c:v>
                </c:pt>
                <c:pt idx="7960">
                  <c:v>35979</c:v>
                </c:pt>
                <c:pt idx="7961">
                  <c:v>35980</c:v>
                </c:pt>
                <c:pt idx="7962">
                  <c:v>35981</c:v>
                </c:pt>
                <c:pt idx="7963">
                  <c:v>35982</c:v>
                </c:pt>
                <c:pt idx="7964">
                  <c:v>35983</c:v>
                </c:pt>
                <c:pt idx="7965">
                  <c:v>35984</c:v>
                </c:pt>
                <c:pt idx="7966">
                  <c:v>35985</c:v>
                </c:pt>
                <c:pt idx="7967">
                  <c:v>35986</c:v>
                </c:pt>
                <c:pt idx="7968">
                  <c:v>35987</c:v>
                </c:pt>
                <c:pt idx="7969">
                  <c:v>35988</c:v>
                </c:pt>
                <c:pt idx="7970">
                  <c:v>35989</c:v>
                </c:pt>
                <c:pt idx="7971">
                  <c:v>35990</c:v>
                </c:pt>
                <c:pt idx="7972">
                  <c:v>35991</c:v>
                </c:pt>
                <c:pt idx="7973">
                  <c:v>35992</c:v>
                </c:pt>
                <c:pt idx="7974">
                  <c:v>35993</c:v>
                </c:pt>
                <c:pt idx="7975">
                  <c:v>35994</c:v>
                </c:pt>
                <c:pt idx="7976">
                  <c:v>35995</c:v>
                </c:pt>
                <c:pt idx="7977">
                  <c:v>35996</c:v>
                </c:pt>
                <c:pt idx="7978">
                  <c:v>35997</c:v>
                </c:pt>
                <c:pt idx="7979">
                  <c:v>35998</c:v>
                </c:pt>
                <c:pt idx="7980">
                  <c:v>35999</c:v>
                </c:pt>
                <c:pt idx="7981">
                  <c:v>36000</c:v>
                </c:pt>
                <c:pt idx="7982">
                  <c:v>36001</c:v>
                </c:pt>
                <c:pt idx="7983">
                  <c:v>36002</c:v>
                </c:pt>
                <c:pt idx="7984">
                  <c:v>36003</c:v>
                </c:pt>
                <c:pt idx="7985">
                  <c:v>36004</c:v>
                </c:pt>
                <c:pt idx="7986">
                  <c:v>36005</c:v>
                </c:pt>
                <c:pt idx="7987">
                  <c:v>36006</c:v>
                </c:pt>
                <c:pt idx="7988">
                  <c:v>36007</c:v>
                </c:pt>
                <c:pt idx="7989">
                  <c:v>36008</c:v>
                </c:pt>
                <c:pt idx="7990">
                  <c:v>36009</c:v>
                </c:pt>
                <c:pt idx="7991">
                  <c:v>36010</c:v>
                </c:pt>
                <c:pt idx="7992">
                  <c:v>36011</c:v>
                </c:pt>
                <c:pt idx="7993">
                  <c:v>36012</c:v>
                </c:pt>
                <c:pt idx="7994">
                  <c:v>36013</c:v>
                </c:pt>
                <c:pt idx="7995">
                  <c:v>36014</c:v>
                </c:pt>
                <c:pt idx="7996">
                  <c:v>36015</c:v>
                </c:pt>
                <c:pt idx="7997">
                  <c:v>36016</c:v>
                </c:pt>
                <c:pt idx="7998">
                  <c:v>36017</c:v>
                </c:pt>
                <c:pt idx="7999">
                  <c:v>36018</c:v>
                </c:pt>
                <c:pt idx="8000">
                  <c:v>36019</c:v>
                </c:pt>
                <c:pt idx="8001">
                  <c:v>36020</c:v>
                </c:pt>
                <c:pt idx="8002">
                  <c:v>36021</c:v>
                </c:pt>
                <c:pt idx="8003">
                  <c:v>36022</c:v>
                </c:pt>
                <c:pt idx="8004">
                  <c:v>36023</c:v>
                </c:pt>
                <c:pt idx="8005">
                  <c:v>36024</c:v>
                </c:pt>
                <c:pt idx="8006">
                  <c:v>36025</c:v>
                </c:pt>
                <c:pt idx="8007">
                  <c:v>36026</c:v>
                </c:pt>
                <c:pt idx="8008">
                  <c:v>36027</c:v>
                </c:pt>
                <c:pt idx="8009">
                  <c:v>36028</c:v>
                </c:pt>
                <c:pt idx="8010">
                  <c:v>36029</c:v>
                </c:pt>
                <c:pt idx="8011">
                  <c:v>36030</c:v>
                </c:pt>
                <c:pt idx="8012">
                  <c:v>36031</c:v>
                </c:pt>
                <c:pt idx="8013">
                  <c:v>36032</c:v>
                </c:pt>
                <c:pt idx="8014">
                  <c:v>36033</c:v>
                </c:pt>
                <c:pt idx="8015">
                  <c:v>36034</c:v>
                </c:pt>
                <c:pt idx="8016">
                  <c:v>36035</c:v>
                </c:pt>
                <c:pt idx="8017">
                  <c:v>36036</c:v>
                </c:pt>
                <c:pt idx="8018">
                  <c:v>36037</c:v>
                </c:pt>
                <c:pt idx="8019">
                  <c:v>36038</c:v>
                </c:pt>
                <c:pt idx="8020">
                  <c:v>36039</c:v>
                </c:pt>
                <c:pt idx="8021">
                  <c:v>36040</c:v>
                </c:pt>
                <c:pt idx="8022">
                  <c:v>36041</c:v>
                </c:pt>
                <c:pt idx="8023">
                  <c:v>36042</c:v>
                </c:pt>
                <c:pt idx="8024">
                  <c:v>36043</c:v>
                </c:pt>
                <c:pt idx="8025">
                  <c:v>36044</c:v>
                </c:pt>
                <c:pt idx="8026">
                  <c:v>36045</c:v>
                </c:pt>
                <c:pt idx="8027">
                  <c:v>36046</c:v>
                </c:pt>
                <c:pt idx="8028">
                  <c:v>36047</c:v>
                </c:pt>
                <c:pt idx="8029">
                  <c:v>36048</c:v>
                </c:pt>
                <c:pt idx="8030">
                  <c:v>36049</c:v>
                </c:pt>
                <c:pt idx="8031">
                  <c:v>36050</c:v>
                </c:pt>
                <c:pt idx="8032">
                  <c:v>36051</c:v>
                </c:pt>
                <c:pt idx="8033">
                  <c:v>36052</c:v>
                </c:pt>
                <c:pt idx="8034">
                  <c:v>36053</c:v>
                </c:pt>
                <c:pt idx="8035">
                  <c:v>36054</c:v>
                </c:pt>
                <c:pt idx="8036">
                  <c:v>36055</c:v>
                </c:pt>
                <c:pt idx="8037">
                  <c:v>36056</c:v>
                </c:pt>
                <c:pt idx="8038">
                  <c:v>36057</c:v>
                </c:pt>
                <c:pt idx="8039">
                  <c:v>36058</c:v>
                </c:pt>
                <c:pt idx="8040">
                  <c:v>36059</c:v>
                </c:pt>
                <c:pt idx="8041">
                  <c:v>36060</c:v>
                </c:pt>
                <c:pt idx="8042">
                  <c:v>36061</c:v>
                </c:pt>
                <c:pt idx="8043">
                  <c:v>36062</c:v>
                </c:pt>
                <c:pt idx="8044">
                  <c:v>36063</c:v>
                </c:pt>
                <c:pt idx="8045">
                  <c:v>36064</c:v>
                </c:pt>
                <c:pt idx="8046">
                  <c:v>36065</c:v>
                </c:pt>
                <c:pt idx="8047">
                  <c:v>36066</c:v>
                </c:pt>
                <c:pt idx="8048">
                  <c:v>36067</c:v>
                </c:pt>
                <c:pt idx="8049">
                  <c:v>36068</c:v>
                </c:pt>
                <c:pt idx="8050">
                  <c:v>36069</c:v>
                </c:pt>
                <c:pt idx="8051">
                  <c:v>36070</c:v>
                </c:pt>
                <c:pt idx="8052">
                  <c:v>36071</c:v>
                </c:pt>
                <c:pt idx="8053">
                  <c:v>36072</c:v>
                </c:pt>
                <c:pt idx="8054">
                  <c:v>36073</c:v>
                </c:pt>
                <c:pt idx="8055">
                  <c:v>36074</c:v>
                </c:pt>
                <c:pt idx="8056">
                  <c:v>36075</c:v>
                </c:pt>
                <c:pt idx="8057">
                  <c:v>36076</c:v>
                </c:pt>
                <c:pt idx="8058">
                  <c:v>36077</c:v>
                </c:pt>
                <c:pt idx="8059">
                  <c:v>36078</c:v>
                </c:pt>
                <c:pt idx="8060">
                  <c:v>36079</c:v>
                </c:pt>
                <c:pt idx="8061">
                  <c:v>36080</c:v>
                </c:pt>
                <c:pt idx="8062">
                  <c:v>36081</c:v>
                </c:pt>
                <c:pt idx="8063">
                  <c:v>36082</c:v>
                </c:pt>
                <c:pt idx="8064">
                  <c:v>36083</c:v>
                </c:pt>
                <c:pt idx="8065">
                  <c:v>36084</c:v>
                </c:pt>
                <c:pt idx="8066">
                  <c:v>36085</c:v>
                </c:pt>
                <c:pt idx="8067">
                  <c:v>36086</c:v>
                </c:pt>
                <c:pt idx="8068">
                  <c:v>36087</c:v>
                </c:pt>
                <c:pt idx="8069">
                  <c:v>36088</c:v>
                </c:pt>
                <c:pt idx="8070">
                  <c:v>36089</c:v>
                </c:pt>
                <c:pt idx="8071">
                  <c:v>36090</c:v>
                </c:pt>
                <c:pt idx="8072">
                  <c:v>36091</c:v>
                </c:pt>
                <c:pt idx="8073">
                  <c:v>36092</c:v>
                </c:pt>
                <c:pt idx="8074">
                  <c:v>36093</c:v>
                </c:pt>
                <c:pt idx="8075">
                  <c:v>36094</c:v>
                </c:pt>
                <c:pt idx="8076">
                  <c:v>36095</c:v>
                </c:pt>
                <c:pt idx="8077">
                  <c:v>36096</c:v>
                </c:pt>
                <c:pt idx="8078">
                  <c:v>36097</c:v>
                </c:pt>
                <c:pt idx="8079">
                  <c:v>36098</c:v>
                </c:pt>
                <c:pt idx="8080">
                  <c:v>36099</c:v>
                </c:pt>
                <c:pt idx="8081">
                  <c:v>36100</c:v>
                </c:pt>
                <c:pt idx="8082">
                  <c:v>36101</c:v>
                </c:pt>
                <c:pt idx="8083">
                  <c:v>36102</c:v>
                </c:pt>
                <c:pt idx="8084">
                  <c:v>36103</c:v>
                </c:pt>
                <c:pt idx="8085">
                  <c:v>36104</c:v>
                </c:pt>
                <c:pt idx="8086">
                  <c:v>36105</c:v>
                </c:pt>
                <c:pt idx="8087">
                  <c:v>36106</c:v>
                </c:pt>
                <c:pt idx="8088">
                  <c:v>36107</c:v>
                </c:pt>
                <c:pt idx="8089">
                  <c:v>36108</c:v>
                </c:pt>
                <c:pt idx="8090">
                  <c:v>36172</c:v>
                </c:pt>
                <c:pt idx="8091">
                  <c:v>36173</c:v>
                </c:pt>
                <c:pt idx="8092">
                  <c:v>36174</c:v>
                </c:pt>
                <c:pt idx="8093">
                  <c:v>36175</c:v>
                </c:pt>
                <c:pt idx="8094">
                  <c:v>36176</c:v>
                </c:pt>
                <c:pt idx="8095">
                  <c:v>36177</c:v>
                </c:pt>
                <c:pt idx="8096">
                  <c:v>36178</c:v>
                </c:pt>
                <c:pt idx="8097">
                  <c:v>36179</c:v>
                </c:pt>
                <c:pt idx="8098">
                  <c:v>36180</c:v>
                </c:pt>
                <c:pt idx="8099">
                  <c:v>36181</c:v>
                </c:pt>
                <c:pt idx="8100">
                  <c:v>36182</c:v>
                </c:pt>
                <c:pt idx="8101">
                  <c:v>36183</c:v>
                </c:pt>
                <c:pt idx="8102">
                  <c:v>36184</c:v>
                </c:pt>
                <c:pt idx="8103">
                  <c:v>36185</c:v>
                </c:pt>
                <c:pt idx="8104">
                  <c:v>36186</c:v>
                </c:pt>
                <c:pt idx="8105">
                  <c:v>36187</c:v>
                </c:pt>
                <c:pt idx="8106">
                  <c:v>36188</c:v>
                </c:pt>
                <c:pt idx="8107">
                  <c:v>36189</c:v>
                </c:pt>
                <c:pt idx="8108">
                  <c:v>36190</c:v>
                </c:pt>
                <c:pt idx="8109">
                  <c:v>36191</c:v>
                </c:pt>
                <c:pt idx="8110">
                  <c:v>36192</c:v>
                </c:pt>
                <c:pt idx="8111">
                  <c:v>36193</c:v>
                </c:pt>
                <c:pt idx="8112">
                  <c:v>36194</c:v>
                </c:pt>
                <c:pt idx="8113">
                  <c:v>36195</c:v>
                </c:pt>
                <c:pt idx="8114">
                  <c:v>36196</c:v>
                </c:pt>
                <c:pt idx="8115">
                  <c:v>36197</c:v>
                </c:pt>
                <c:pt idx="8116">
                  <c:v>36198</c:v>
                </c:pt>
                <c:pt idx="8117">
                  <c:v>36199</c:v>
                </c:pt>
                <c:pt idx="8118">
                  <c:v>36200</c:v>
                </c:pt>
                <c:pt idx="8119">
                  <c:v>36201</c:v>
                </c:pt>
                <c:pt idx="8120">
                  <c:v>36202</c:v>
                </c:pt>
                <c:pt idx="8121">
                  <c:v>36203</c:v>
                </c:pt>
                <c:pt idx="8122">
                  <c:v>36204</c:v>
                </c:pt>
                <c:pt idx="8123">
                  <c:v>36205</c:v>
                </c:pt>
                <c:pt idx="8124">
                  <c:v>36206</c:v>
                </c:pt>
                <c:pt idx="8125">
                  <c:v>36207</c:v>
                </c:pt>
                <c:pt idx="8126">
                  <c:v>36208</c:v>
                </c:pt>
                <c:pt idx="8127">
                  <c:v>36209</c:v>
                </c:pt>
                <c:pt idx="8128">
                  <c:v>36210</c:v>
                </c:pt>
                <c:pt idx="8129">
                  <c:v>36211</c:v>
                </c:pt>
                <c:pt idx="8130">
                  <c:v>36212</c:v>
                </c:pt>
                <c:pt idx="8131">
                  <c:v>36213</c:v>
                </c:pt>
                <c:pt idx="8132">
                  <c:v>36214</c:v>
                </c:pt>
                <c:pt idx="8133">
                  <c:v>36215</c:v>
                </c:pt>
                <c:pt idx="8134">
                  <c:v>36216</c:v>
                </c:pt>
                <c:pt idx="8135">
                  <c:v>36217</c:v>
                </c:pt>
                <c:pt idx="8136">
                  <c:v>36218</c:v>
                </c:pt>
                <c:pt idx="8137">
                  <c:v>36219</c:v>
                </c:pt>
                <c:pt idx="8138">
                  <c:v>36220</c:v>
                </c:pt>
                <c:pt idx="8139">
                  <c:v>36221</c:v>
                </c:pt>
                <c:pt idx="8140">
                  <c:v>36222</c:v>
                </c:pt>
                <c:pt idx="8141">
                  <c:v>36223</c:v>
                </c:pt>
                <c:pt idx="8142">
                  <c:v>36224</c:v>
                </c:pt>
                <c:pt idx="8143">
                  <c:v>36225</c:v>
                </c:pt>
                <c:pt idx="8144">
                  <c:v>36226</c:v>
                </c:pt>
                <c:pt idx="8145">
                  <c:v>36227</c:v>
                </c:pt>
                <c:pt idx="8146">
                  <c:v>36228</c:v>
                </c:pt>
                <c:pt idx="8147">
                  <c:v>36229</c:v>
                </c:pt>
                <c:pt idx="8148">
                  <c:v>36230</c:v>
                </c:pt>
                <c:pt idx="8149">
                  <c:v>36231</c:v>
                </c:pt>
                <c:pt idx="8150">
                  <c:v>36232</c:v>
                </c:pt>
                <c:pt idx="8151">
                  <c:v>36233</c:v>
                </c:pt>
                <c:pt idx="8152">
                  <c:v>36234</c:v>
                </c:pt>
                <c:pt idx="8153">
                  <c:v>36235</c:v>
                </c:pt>
                <c:pt idx="8154">
                  <c:v>36236</c:v>
                </c:pt>
                <c:pt idx="8155">
                  <c:v>36237</c:v>
                </c:pt>
                <c:pt idx="8156">
                  <c:v>36238</c:v>
                </c:pt>
                <c:pt idx="8157">
                  <c:v>36239</c:v>
                </c:pt>
                <c:pt idx="8158">
                  <c:v>36240</c:v>
                </c:pt>
                <c:pt idx="8159">
                  <c:v>36241</c:v>
                </c:pt>
                <c:pt idx="8160">
                  <c:v>36242</c:v>
                </c:pt>
                <c:pt idx="8161">
                  <c:v>36243</c:v>
                </c:pt>
                <c:pt idx="8162">
                  <c:v>36244</c:v>
                </c:pt>
                <c:pt idx="8163">
                  <c:v>36245</c:v>
                </c:pt>
                <c:pt idx="8164">
                  <c:v>36246</c:v>
                </c:pt>
                <c:pt idx="8165">
                  <c:v>36247</c:v>
                </c:pt>
                <c:pt idx="8166">
                  <c:v>36248</c:v>
                </c:pt>
                <c:pt idx="8167">
                  <c:v>36249</c:v>
                </c:pt>
                <c:pt idx="8168">
                  <c:v>36250</c:v>
                </c:pt>
                <c:pt idx="8169">
                  <c:v>36251</c:v>
                </c:pt>
                <c:pt idx="8170">
                  <c:v>36252</c:v>
                </c:pt>
                <c:pt idx="8171">
                  <c:v>36253</c:v>
                </c:pt>
                <c:pt idx="8172">
                  <c:v>36254</c:v>
                </c:pt>
                <c:pt idx="8173">
                  <c:v>36255</c:v>
                </c:pt>
                <c:pt idx="8174">
                  <c:v>36256</c:v>
                </c:pt>
                <c:pt idx="8175">
                  <c:v>36257</c:v>
                </c:pt>
                <c:pt idx="8176">
                  <c:v>36258</c:v>
                </c:pt>
                <c:pt idx="8177">
                  <c:v>36259</c:v>
                </c:pt>
                <c:pt idx="8178">
                  <c:v>36260</c:v>
                </c:pt>
                <c:pt idx="8179">
                  <c:v>36261</c:v>
                </c:pt>
                <c:pt idx="8180">
                  <c:v>36262</c:v>
                </c:pt>
                <c:pt idx="8181">
                  <c:v>36263</c:v>
                </c:pt>
                <c:pt idx="8182">
                  <c:v>36264</c:v>
                </c:pt>
                <c:pt idx="8183">
                  <c:v>36265</c:v>
                </c:pt>
                <c:pt idx="8184">
                  <c:v>36266</c:v>
                </c:pt>
                <c:pt idx="8185">
                  <c:v>36267</c:v>
                </c:pt>
                <c:pt idx="8186">
                  <c:v>36268</c:v>
                </c:pt>
                <c:pt idx="8187">
                  <c:v>36269</c:v>
                </c:pt>
                <c:pt idx="8188">
                  <c:v>36270</c:v>
                </c:pt>
                <c:pt idx="8189">
                  <c:v>36271</c:v>
                </c:pt>
                <c:pt idx="8190">
                  <c:v>36272</c:v>
                </c:pt>
                <c:pt idx="8191">
                  <c:v>36273</c:v>
                </c:pt>
                <c:pt idx="8192">
                  <c:v>36274</c:v>
                </c:pt>
                <c:pt idx="8193">
                  <c:v>36275</c:v>
                </c:pt>
                <c:pt idx="8194">
                  <c:v>36276</c:v>
                </c:pt>
                <c:pt idx="8195">
                  <c:v>36277</c:v>
                </c:pt>
                <c:pt idx="8196">
                  <c:v>36278</c:v>
                </c:pt>
                <c:pt idx="8197">
                  <c:v>36279</c:v>
                </c:pt>
                <c:pt idx="8198">
                  <c:v>36280</c:v>
                </c:pt>
                <c:pt idx="8199">
                  <c:v>36281</c:v>
                </c:pt>
                <c:pt idx="8200">
                  <c:v>36282</c:v>
                </c:pt>
                <c:pt idx="8201">
                  <c:v>36283</c:v>
                </c:pt>
                <c:pt idx="8202">
                  <c:v>36284</c:v>
                </c:pt>
                <c:pt idx="8203">
                  <c:v>36285</c:v>
                </c:pt>
                <c:pt idx="8204">
                  <c:v>36286</c:v>
                </c:pt>
                <c:pt idx="8205">
                  <c:v>36287</c:v>
                </c:pt>
                <c:pt idx="8206">
                  <c:v>36288</c:v>
                </c:pt>
                <c:pt idx="8207">
                  <c:v>36289</c:v>
                </c:pt>
                <c:pt idx="8208">
                  <c:v>36290</c:v>
                </c:pt>
                <c:pt idx="8209">
                  <c:v>36291</c:v>
                </c:pt>
                <c:pt idx="8210">
                  <c:v>36292</c:v>
                </c:pt>
                <c:pt idx="8211">
                  <c:v>36293</c:v>
                </c:pt>
                <c:pt idx="8212">
                  <c:v>36294</c:v>
                </c:pt>
                <c:pt idx="8213">
                  <c:v>36295</c:v>
                </c:pt>
                <c:pt idx="8214">
                  <c:v>36296</c:v>
                </c:pt>
                <c:pt idx="8215">
                  <c:v>36297</c:v>
                </c:pt>
                <c:pt idx="8216">
                  <c:v>36298</c:v>
                </c:pt>
                <c:pt idx="8217">
                  <c:v>36299</c:v>
                </c:pt>
                <c:pt idx="8218">
                  <c:v>36300</c:v>
                </c:pt>
                <c:pt idx="8219">
                  <c:v>36301</c:v>
                </c:pt>
                <c:pt idx="8220">
                  <c:v>36302</c:v>
                </c:pt>
                <c:pt idx="8221">
                  <c:v>36303</c:v>
                </c:pt>
                <c:pt idx="8222">
                  <c:v>36304</c:v>
                </c:pt>
                <c:pt idx="8223">
                  <c:v>36305</c:v>
                </c:pt>
                <c:pt idx="8224">
                  <c:v>36306</c:v>
                </c:pt>
                <c:pt idx="8225">
                  <c:v>36307</c:v>
                </c:pt>
                <c:pt idx="8226">
                  <c:v>36308</c:v>
                </c:pt>
                <c:pt idx="8227">
                  <c:v>36309</c:v>
                </c:pt>
                <c:pt idx="8228">
                  <c:v>36310</c:v>
                </c:pt>
                <c:pt idx="8229">
                  <c:v>36311</c:v>
                </c:pt>
                <c:pt idx="8230">
                  <c:v>36312</c:v>
                </c:pt>
                <c:pt idx="8231">
                  <c:v>36313</c:v>
                </c:pt>
                <c:pt idx="8232">
                  <c:v>36314</c:v>
                </c:pt>
                <c:pt idx="8233">
                  <c:v>36315</c:v>
                </c:pt>
                <c:pt idx="8234">
                  <c:v>36316</c:v>
                </c:pt>
                <c:pt idx="8235">
                  <c:v>36317</c:v>
                </c:pt>
                <c:pt idx="8236">
                  <c:v>36318</c:v>
                </c:pt>
                <c:pt idx="8237">
                  <c:v>36319</c:v>
                </c:pt>
                <c:pt idx="8238">
                  <c:v>36320</c:v>
                </c:pt>
                <c:pt idx="8239">
                  <c:v>36321</c:v>
                </c:pt>
                <c:pt idx="8240">
                  <c:v>36322</c:v>
                </c:pt>
                <c:pt idx="8241">
                  <c:v>36323</c:v>
                </c:pt>
                <c:pt idx="8242">
                  <c:v>36324</c:v>
                </c:pt>
                <c:pt idx="8243">
                  <c:v>36325</c:v>
                </c:pt>
                <c:pt idx="8244">
                  <c:v>36326</c:v>
                </c:pt>
                <c:pt idx="8245">
                  <c:v>36327</c:v>
                </c:pt>
                <c:pt idx="8246">
                  <c:v>36328</c:v>
                </c:pt>
                <c:pt idx="8247">
                  <c:v>36329</c:v>
                </c:pt>
                <c:pt idx="8248">
                  <c:v>36330</c:v>
                </c:pt>
                <c:pt idx="8249">
                  <c:v>36331</c:v>
                </c:pt>
                <c:pt idx="8250">
                  <c:v>36332</c:v>
                </c:pt>
                <c:pt idx="8251">
                  <c:v>36333</c:v>
                </c:pt>
                <c:pt idx="8252">
                  <c:v>36334</c:v>
                </c:pt>
                <c:pt idx="8253">
                  <c:v>36335</c:v>
                </c:pt>
                <c:pt idx="8254">
                  <c:v>36336</c:v>
                </c:pt>
                <c:pt idx="8255">
                  <c:v>36337</c:v>
                </c:pt>
                <c:pt idx="8256">
                  <c:v>36338</c:v>
                </c:pt>
                <c:pt idx="8257">
                  <c:v>36339</c:v>
                </c:pt>
                <c:pt idx="8258">
                  <c:v>36340</c:v>
                </c:pt>
                <c:pt idx="8259">
                  <c:v>36341</c:v>
                </c:pt>
                <c:pt idx="8260">
                  <c:v>36342</c:v>
                </c:pt>
                <c:pt idx="8261">
                  <c:v>36343</c:v>
                </c:pt>
                <c:pt idx="8262">
                  <c:v>36344</c:v>
                </c:pt>
                <c:pt idx="8263">
                  <c:v>36345</c:v>
                </c:pt>
                <c:pt idx="8264">
                  <c:v>36346</c:v>
                </c:pt>
                <c:pt idx="8265">
                  <c:v>36347</c:v>
                </c:pt>
                <c:pt idx="8266">
                  <c:v>36348</c:v>
                </c:pt>
                <c:pt idx="8267">
                  <c:v>36349</c:v>
                </c:pt>
                <c:pt idx="8268">
                  <c:v>36350</c:v>
                </c:pt>
                <c:pt idx="8269">
                  <c:v>36351</c:v>
                </c:pt>
                <c:pt idx="8270">
                  <c:v>36352</c:v>
                </c:pt>
                <c:pt idx="8271">
                  <c:v>36353</c:v>
                </c:pt>
                <c:pt idx="8272">
                  <c:v>36354</c:v>
                </c:pt>
                <c:pt idx="8273">
                  <c:v>36355</c:v>
                </c:pt>
                <c:pt idx="8274">
                  <c:v>36356</c:v>
                </c:pt>
                <c:pt idx="8275">
                  <c:v>36357</c:v>
                </c:pt>
                <c:pt idx="8276">
                  <c:v>36358</c:v>
                </c:pt>
                <c:pt idx="8277">
                  <c:v>36359</c:v>
                </c:pt>
                <c:pt idx="8278">
                  <c:v>36360</c:v>
                </c:pt>
                <c:pt idx="8279">
                  <c:v>36361</c:v>
                </c:pt>
                <c:pt idx="8280">
                  <c:v>36362</c:v>
                </c:pt>
                <c:pt idx="8281">
                  <c:v>36363</c:v>
                </c:pt>
                <c:pt idx="8282">
                  <c:v>36364</c:v>
                </c:pt>
                <c:pt idx="8283">
                  <c:v>36365</c:v>
                </c:pt>
                <c:pt idx="8284">
                  <c:v>36366</c:v>
                </c:pt>
                <c:pt idx="8285">
                  <c:v>36367</c:v>
                </c:pt>
                <c:pt idx="8286">
                  <c:v>36368</c:v>
                </c:pt>
                <c:pt idx="8287">
                  <c:v>36369</c:v>
                </c:pt>
                <c:pt idx="8288">
                  <c:v>36370</c:v>
                </c:pt>
                <c:pt idx="8289">
                  <c:v>36371</c:v>
                </c:pt>
                <c:pt idx="8290">
                  <c:v>36372</c:v>
                </c:pt>
                <c:pt idx="8291">
                  <c:v>36373</c:v>
                </c:pt>
                <c:pt idx="8292">
                  <c:v>36374</c:v>
                </c:pt>
                <c:pt idx="8293">
                  <c:v>36375</c:v>
                </c:pt>
                <c:pt idx="8294">
                  <c:v>36376</c:v>
                </c:pt>
                <c:pt idx="8295">
                  <c:v>36377</c:v>
                </c:pt>
                <c:pt idx="8296">
                  <c:v>36378</c:v>
                </c:pt>
                <c:pt idx="8297">
                  <c:v>36379</c:v>
                </c:pt>
                <c:pt idx="8298">
                  <c:v>36380</c:v>
                </c:pt>
                <c:pt idx="8299">
                  <c:v>36381</c:v>
                </c:pt>
                <c:pt idx="8300">
                  <c:v>36382</c:v>
                </c:pt>
                <c:pt idx="8301">
                  <c:v>36383</c:v>
                </c:pt>
                <c:pt idx="8302">
                  <c:v>36384</c:v>
                </c:pt>
                <c:pt idx="8303">
                  <c:v>36385</c:v>
                </c:pt>
                <c:pt idx="8304">
                  <c:v>36386</c:v>
                </c:pt>
                <c:pt idx="8305">
                  <c:v>36387</c:v>
                </c:pt>
                <c:pt idx="8306">
                  <c:v>36388</c:v>
                </c:pt>
                <c:pt idx="8307">
                  <c:v>36389</c:v>
                </c:pt>
                <c:pt idx="8308">
                  <c:v>36390</c:v>
                </c:pt>
                <c:pt idx="8309">
                  <c:v>36391</c:v>
                </c:pt>
                <c:pt idx="8310">
                  <c:v>36392</c:v>
                </c:pt>
                <c:pt idx="8311">
                  <c:v>36393</c:v>
                </c:pt>
                <c:pt idx="8312">
                  <c:v>36394</c:v>
                </c:pt>
                <c:pt idx="8313">
                  <c:v>36395</c:v>
                </c:pt>
                <c:pt idx="8314">
                  <c:v>36396</c:v>
                </c:pt>
                <c:pt idx="8315">
                  <c:v>36397</c:v>
                </c:pt>
                <c:pt idx="8316">
                  <c:v>36398</c:v>
                </c:pt>
                <c:pt idx="8317">
                  <c:v>36399</c:v>
                </c:pt>
                <c:pt idx="8318">
                  <c:v>36400</c:v>
                </c:pt>
                <c:pt idx="8319">
                  <c:v>36401</c:v>
                </c:pt>
                <c:pt idx="8320">
                  <c:v>36402</c:v>
                </c:pt>
                <c:pt idx="8321">
                  <c:v>36403</c:v>
                </c:pt>
                <c:pt idx="8322">
                  <c:v>36404</c:v>
                </c:pt>
                <c:pt idx="8323">
                  <c:v>36405</c:v>
                </c:pt>
                <c:pt idx="8324">
                  <c:v>36406</c:v>
                </c:pt>
                <c:pt idx="8325">
                  <c:v>36407</c:v>
                </c:pt>
                <c:pt idx="8326">
                  <c:v>36408</c:v>
                </c:pt>
                <c:pt idx="8327">
                  <c:v>36409</c:v>
                </c:pt>
                <c:pt idx="8328">
                  <c:v>36410</c:v>
                </c:pt>
                <c:pt idx="8329">
                  <c:v>36411</c:v>
                </c:pt>
                <c:pt idx="8330">
                  <c:v>36412</c:v>
                </c:pt>
                <c:pt idx="8331">
                  <c:v>36413</c:v>
                </c:pt>
                <c:pt idx="8332">
                  <c:v>36414</c:v>
                </c:pt>
                <c:pt idx="8333">
                  <c:v>36415</c:v>
                </c:pt>
                <c:pt idx="8334">
                  <c:v>36416</c:v>
                </c:pt>
                <c:pt idx="8335">
                  <c:v>36417</c:v>
                </c:pt>
                <c:pt idx="8336">
                  <c:v>36418</c:v>
                </c:pt>
                <c:pt idx="8337">
                  <c:v>36419</c:v>
                </c:pt>
                <c:pt idx="8338">
                  <c:v>36420</c:v>
                </c:pt>
                <c:pt idx="8339">
                  <c:v>36421</c:v>
                </c:pt>
                <c:pt idx="8340">
                  <c:v>36422</c:v>
                </c:pt>
                <c:pt idx="8341">
                  <c:v>36423</c:v>
                </c:pt>
                <c:pt idx="8342">
                  <c:v>36424</c:v>
                </c:pt>
                <c:pt idx="8343">
                  <c:v>36425</c:v>
                </c:pt>
                <c:pt idx="8344">
                  <c:v>36426</c:v>
                </c:pt>
                <c:pt idx="8345">
                  <c:v>36427</c:v>
                </c:pt>
                <c:pt idx="8346">
                  <c:v>36428</c:v>
                </c:pt>
                <c:pt idx="8347">
                  <c:v>36429</c:v>
                </c:pt>
                <c:pt idx="8348">
                  <c:v>36430</c:v>
                </c:pt>
                <c:pt idx="8349">
                  <c:v>36431</c:v>
                </c:pt>
                <c:pt idx="8350">
                  <c:v>36432</c:v>
                </c:pt>
                <c:pt idx="8351">
                  <c:v>36433</c:v>
                </c:pt>
                <c:pt idx="8352">
                  <c:v>36434</c:v>
                </c:pt>
                <c:pt idx="8353">
                  <c:v>36435</c:v>
                </c:pt>
                <c:pt idx="8354">
                  <c:v>36436</c:v>
                </c:pt>
                <c:pt idx="8355">
                  <c:v>36437</c:v>
                </c:pt>
                <c:pt idx="8356">
                  <c:v>36438</c:v>
                </c:pt>
                <c:pt idx="8357">
                  <c:v>36439</c:v>
                </c:pt>
                <c:pt idx="8358">
                  <c:v>36440</c:v>
                </c:pt>
                <c:pt idx="8359">
                  <c:v>36441</c:v>
                </c:pt>
                <c:pt idx="8360">
                  <c:v>36442</c:v>
                </c:pt>
                <c:pt idx="8361">
                  <c:v>36443</c:v>
                </c:pt>
                <c:pt idx="8362">
                  <c:v>36444</c:v>
                </c:pt>
                <c:pt idx="8363">
                  <c:v>36445</c:v>
                </c:pt>
                <c:pt idx="8364">
                  <c:v>36446</c:v>
                </c:pt>
                <c:pt idx="8365">
                  <c:v>36447</c:v>
                </c:pt>
                <c:pt idx="8366">
                  <c:v>36448</c:v>
                </c:pt>
                <c:pt idx="8367">
                  <c:v>36449</c:v>
                </c:pt>
                <c:pt idx="8368">
                  <c:v>36450</c:v>
                </c:pt>
                <c:pt idx="8369">
                  <c:v>36451</c:v>
                </c:pt>
                <c:pt idx="8370">
                  <c:v>36452</c:v>
                </c:pt>
                <c:pt idx="8371">
                  <c:v>36453</c:v>
                </c:pt>
                <c:pt idx="8372">
                  <c:v>36454</c:v>
                </c:pt>
                <c:pt idx="8373">
                  <c:v>36455</c:v>
                </c:pt>
                <c:pt idx="8374">
                  <c:v>36456</c:v>
                </c:pt>
                <c:pt idx="8375">
                  <c:v>36457</c:v>
                </c:pt>
                <c:pt idx="8376">
                  <c:v>36458</c:v>
                </c:pt>
                <c:pt idx="8377">
                  <c:v>36459</c:v>
                </c:pt>
                <c:pt idx="8378">
                  <c:v>36460</c:v>
                </c:pt>
                <c:pt idx="8379">
                  <c:v>36461</c:v>
                </c:pt>
                <c:pt idx="8380">
                  <c:v>36462</c:v>
                </c:pt>
                <c:pt idx="8381">
                  <c:v>36463</c:v>
                </c:pt>
                <c:pt idx="8382">
                  <c:v>36464</c:v>
                </c:pt>
                <c:pt idx="8383">
                  <c:v>36465</c:v>
                </c:pt>
                <c:pt idx="8384">
                  <c:v>36466</c:v>
                </c:pt>
                <c:pt idx="8385">
                  <c:v>36467</c:v>
                </c:pt>
                <c:pt idx="8386">
                  <c:v>36468</c:v>
                </c:pt>
                <c:pt idx="8387">
                  <c:v>36469</c:v>
                </c:pt>
                <c:pt idx="8388">
                  <c:v>36470</c:v>
                </c:pt>
                <c:pt idx="8389">
                  <c:v>36471</c:v>
                </c:pt>
                <c:pt idx="8390">
                  <c:v>36472</c:v>
                </c:pt>
                <c:pt idx="8391">
                  <c:v>36473</c:v>
                </c:pt>
                <c:pt idx="8392">
                  <c:v>36474</c:v>
                </c:pt>
                <c:pt idx="8393">
                  <c:v>36475</c:v>
                </c:pt>
                <c:pt idx="8394">
                  <c:v>36476</c:v>
                </c:pt>
                <c:pt idx="8395">
                  <c:v>36477</c:v>
                </c:pt>
                <c:pt idx="8396">
                  <c:v>36478</c:v>
                </c:pt>
                <c:pt idx="8397">
                  <c:v>36479</c:v>
                </c:pt>
                <c:pt idx="8398">
                  <c:v>36480</c:v>
                </c:pt>
                <c:pt idx="8399">
                  <c:v>36481</c:v>
                </c:pt>
                <c:pt idx="8400">
                  <c:v>36482</c:v>
                </c:pt>
                <c:pt idx="8401">
                  <c:v>36483</c:v>
                </c:pt>
                <c:pt idx="8402">
                  <c:v>36484</c:v>
                </c:pt>
                <c:pt idx="8403">
                  <c:v>36485</c:v>
                </c:pt>
                <c:pt idx="8404">
                  <c:v>36486</c:v>
                </c:pt>
                <c:pt idx="8405">
                  <c:v>36487</c:v>
                </c:pt>
                <c:pt idx="8406">
                  <c:v>36488</c:v>
                </c:pt>
                <c:pt idx="8407">
                  <c:v>36489</c:v>
                </c:pt>
                <c:pt idx="8408">
                  <c:v>36490</c:v>
                </c:pt>
                <c:pt idx="8409">
                  <c:v>36491</c:v>
                </c:pt>
                <c:pt idx="8410">
                  <c:v>36492</c:v>
                </c:pt>
                <c:pt idx="8411">
                  <c:v>36493</c:v>
                </c:pt>
                <c:pt idx="8412">
                  <c:v>36494</c:v>
                </c:pt>
                <c:pt idx="8413">
                  <c:v>36495</c:v>
                </c:pt>
                <c:pt idx="8414">
                  <c:v>36496</c:v>
                </c:pt>
                <c:pt idx="8415">
                  <c:v>36497</c:v>
                </c:pt>
                <c:pt idx="8416">
                  <c:v>36498</c:v>
                </c:pt>
                <c:pt idx="8417">
                  <c:v>36499</c:v>
                </c:pt>
                <c:pt idx="8418">
                  <c:v>36500</c:v>
                </c:pt>
                <c:pt idx="8419">
                  <c:v>36501</c:v>
                </c:pt>
                <c:pt idx="8420">
                  <c:v>36502</c:v>
                </c:pt>
                <c:pt idx="8421">
                  <c:v>36503</c:v>
                </c:pt>
                <c:pt idx="8422">
                  <c:v>36504</c:v>
                </c:pt>
                <c:pt idx="8423">
                  <c:v>36505</c:v>
                </c:pt>
                <c:pt idx="8424">
                  <c:v>36506</c:v>
                </c:pt>
                <c:pt idx="8425">
                  <c:v>36507</c:v>
                </c:pt>
                <c:pt idx="8426">
                  <c:v>36508</c:v>
                </c:pt>
                <c:pt idx="8427">
                  <c:v>36509</c:v>
                </c:pt>
                <c:pt idx="8428">
                  <c:v>36510</c:v>
                </c:pt>
                <c:pt idx="8429">
                  <c:v>36511</c:v>
                </c:pt>
                <c:pt idx="8430">
                  <c:v>36512</c:v>
                </c:pt>
                <c:pt idx="8431">
                  <c:v>36513</c:v>
                </c:pt>
                <c:pt idx="8432">
                  <c:v>36514</c:v>
                </c:pt>
                <c:pt idx="8433">
                  <c:v>36515</c:v>
                </c:pt>
                <c:pt idx="8434">
                  <c:v>36516</c:v>
                </c:pt>
                <c:pt idx="8435">
                  <c:v>36517</c:v>
                </c:pt>
                <c:pt idx="8436">
                  <c:v>36518</c:v>
                </c:pt>
                <c:pt idx="8437">
                  <c:v>36519</c:v>
                </c:pt>
                <c:pt idx="8438">
                  <c:v>36520</c:v>
                </c:pt>
                <c:pt idx="8439">
                  <c:v>36521</c:v>
                </c:pt>
                <c:pt idx="8440">
                  <c:v>36522</c:v>
                </c:pt>
                <c:pt idx="8441">
                  <c:v>36523</c:v>
                </c:pt>
                <c:pt idx="8442">
                  <c:v>36524</c:v>
                </c:pt>
                <c:pt idx="8443">
                  <c:v>36525</c:v>
                </c:pt>
                <c:pt idx="8444">
                  <c:v>36526</c:v>
                </c:pt>
                <c:pt idx="8445">
                  <c:v>36527</c:v>
                </c:pt>
                <c:pt idx="8446">
                  <c:v>36528</c:v>
                </c:pt>
                <c:pt idx="8447">
                  <c:v>36529</c:v>
                </c:pt>
                <c:pt idx="8448">
                  <c:v>36530</c:v>
                </c:pt>
                <c:pt idx="8449">
                  <c:v>36531</c:v>
                </c:pt>
                <c:pt idx="8450">
                  <c:v>36532</c:v>
                </c:pt>
                <c:pt idx="8451">
                  <c:v>36533</c:v>
                </c:pt>
                <c:pt idx="8452">
                  <c:v>36534</c:v>
                </c:pt>
                <c:pt idx="8453">
                  <c:v>36535</c:v>
                </c:pt>
                <c:pt idx="8454">
                  <c:v>36536</c:v>
                </c:pt>
                <c:pt idx="8455">
                  <c:v>36537</c:v>
                </c:pt>
                <c:pt idx="8456">
                  <c:v>36538</c:v>
                </c:pt>
                <c:pt idx="8457">
                  <c:v>36539</c:v>
                </c:pt>
                <c:pt idx="8458">
                  <c:v>36540</c:v>
                </c:pt>
                <c:pt idx="8459">
                  <c:v>36541</c:v>
                </c:pt>
                <c:pt idx="8460">
                  <c:v>36542</c:v>
                </c:pt>
                <c:pt idx="8461">
                  <c:v>36543</c:v>
                </c:pt>
                <c:pt idx="8462">
                  <c:v>36544</c:v>
                </c:pt>
                <c:pt idx="8463">
                  <c:v>36545</c:v>
                </c:pt>
                <c:pt idx="8464">
                  <c:v>36546</c:v>
                </c:pt>
                <c:pt idx="8465">
                  <c:v>36547</c:v>
                </c:pt>
                <c:pt idx="8466">
                  <c:v>36548</c:v>
                </c:pt>
                <c:pt idx="8467">
                  <c:v>36549</c:v>
                </c:pt>
                <c:pt idx="8468">
                  <c:v>36550</c:v>
                </c:pt>
                <c:pt idx="8469">
                  <c:v>36551</c:v>
                </c:pt>
                <c:pt idx="8470">
                  <c:v>36552</c:v>
                </c:pt>
                <c:pt idx="8471">
                  <c:v>36553</c:v>
                </c:pt>
                <c:pt idx="8472">
                  <c:v>36554</c:v>
                </c:pt>
                <c:pt idx="8473">
                  <c:v>36555</c:v>
                </c:pt>
                <c:pt idx="8474">
                  <c:v>36556</c:v>
                </c:pt>
                <c:pt idx="8475">
                  <c:v>36557</c:v>
                </c:pt>
                <c:pt idx="8476">
                  <c:v>36558</c:v>
                </c:pt>
                <c:pt idx="8477">
                  <c:v>36559</c:v>
                </c:pt>
                <c:pt idx="8478">
                  <c:v>36560</c:v>
                </c:pt>
                <c:pt idx="8479">
                  <c:v>36561</c:v>
                </c:pt>
                <c:pt idx="8480">
                  <c:v>36562</c:v>
                </c:pt>
                <c:pt idx="8481">
                  <c:v>36563</c:v>
                </c:pt>
                <c:pt idx="8482">
                  <c:v>36564</c:v>
                </c:pt>
                <c:pt idx="8483">
                  <c:v>36565</c:v>
                </c:pt>
                <c:pt idx="8484">
                  <c:v>36566</c:v>
                </c:pt>
                <c:pt idx="8485">
                  <c:v>36567</c:v>
                </c:pt>
                <c:pt idx="8486">
                  <c:v>36568</c:v>
                </c:pt>
                <c:pt idx="8487">
                  <c:v>36569</c:v>
                </c:pt>
                <c:pt idx="8488">
                  <c:v>36570</c:v>
                </c:pt>
                <c:pt idx="8489">
                  <c:v>36571</c:v>
                </c:pt>
                <c:pt idx="8490">
                  <c:v>36572</c:v>
                </c:pt>
                <c:pt idx="8491">
                  <c:v>36573</c:v>
                </c:pt>
                <c:pt idx="8492">
                  <c:v>36574</c:v>
                </c:pt>
                <c:pt idx="8493">
                  <c:v>36575</c:v>
                </c:pt>
                <c:pt idx="8494">
                  <c:v>36576</c:v>
                </c:pt>
                <c:pt idx="8495">
                  <c:v>36577</c:v>
                </c:pt>
                <c:pt idx="8496">
                  <c:v>36578</c:v>
                </c:pt>
                <c:pt idx="8497">
                  <c:v>36579</c:v>
                </c:pt>
                <c:pt idx="8498">
                  <c:v>36580</c:v>
                </c:pt>
                <c:pt idx="8499">
                  <c:v>36581</c:v>
                </c:pt>
                <c:pt idx="8500">
                  <c:v>36582</c:v>
                </c:pt>
                <c:pt idx="8501">
                  <c:v>36583</c:v>
                </c:pt>
                <c:pt idx="8502">
                  <c:v>36584</c:v>
                </c:pt>
                <c:pt idx="8503">
                  <c:v>36585</c:v>
                </c:pt>
                <c:pt idx="8504">
                  <c:v>36586</c:v>
                </c:pt>
                <c:pt idx="8505">
                  <c:v>36587</c:v>
                </c:pt>
                <c:pt idx="8506">
                  <c:v>36588</c:v>
                </c:pt>
                <c:pt idx="8507">
                  <c:v>36589</c:v>
                </c:pt>
                <c:pt idx="8508">
                  <c:v>36590</c:v>
                </c:pt>
                <c:pt idx="8509">
                  <c:v>36591</c:v>
                </c:pt>
                <c:pt idx="8510">
                  <c:v>36592</c:v>
                </c:pt>
                <c:pt idx="8511">
                  <c:v>36593</c:v>
                </c:pt>
                <c:pt idx="8512">
                  <c:v>36594</c:v>
                </c:pt>
                <c:pt idx="8513">
                  <c:v>36595</c:v>
                </c:pt>
                <c:pt idx="8514">
                  <c:v>36596</c:v>
                </c:pt>
                <c:pt idx="8515">
                  <c:v>36597</c:v>
                </c:pt>
                <c:pt idx="8516">
                  <c:v>36598</c:v>
                </c:pt>
                <c:pt idx="8517">
                  <c:v>36599</c:v>
                </c:pt>
                <c:pt idx="8518">
                  <c:v>36600</c:v>
                </c:pt>
                <c:pt idx="8519">
                  <c:v>36601</c:v>
                </c:pt>
                <c:pt idx="8520">
                  <c:v>36602</c:v>
                </c:pt>
                <c:pt idx="8521">
                  <c:v>36603</c:v>
                </c:pt>
                <c:pt idx="8522">
                  <c:v>36604</c:v>
                </c:pt>
                <c:pt idx="8523">
                  <c:v>36605</c:v>
                </c:pt>
                <c:pt idx="8524">
                  <c:v>36606</c:v>
                </c:pt>
                <c:pt idx="8525">
                  <c:v>36607</c:v>
                </c:pt>
                <c:pt idx="8526">
                  <c:v>36608</c:v>
                </c:pt>
                <c:pt idx="8527">
                  <c:v>36609</c:v>
                </c:pt>
                <c:pt idx="8528">
                  <c:v>36610</c:v>
                </c:pt>
                <c:pt idx="8529">
                  <c:v>36611</c:v>
                </c:pt>
                <c:pt idx="8530">
                  <c:v>36612</c:v>
                </c:pt>
                <c:pt idx="8531">
                  <c:v>36613</c:v>
                </c:pt>
                <c:pt idx="8532">
                  <c:v>36614</c:v>
                </c:pt>
                <c:pt idx="8533">
                  <c:v>36615</c:v>
                </c:pt>
                <c:pt idx="8534">
                  <c:v>36616</c:v>
                </c:pt>
                <c:pt idx="8535">
                  <c:v>36617</c:v>
                </c:pt>
                <c:pt idx="8536">
                  <c:v>36618</c:v>
                </c:pt>
                <c:pt idx="8537">
                  <c:v>36619</c:v>
                </c:pt>
                <c:pt idx="8538">
                  <c:v>36620</c:v>
                </c:pt>
                <c:pt idx="8539">
                  <c:v>36621</c:v>
                </c:pt>
                <c:pt idx="8540">
                  <c:v>36622</c:v>
                </c:pt>
                <c:pt idx="8541">
                  <c:v>36623</c:v>
                </c:pt>
                <c:pt idx="8542">
                  <c:v>36624</c:v>
                </c:pt>
                <c:pt idx="8543">
                  <c:v>36625</c:v>
                </c:pt>
                <c:pt idx="8544">
                  <c:v>36626</c:v>
                </c:pt>
                <c:pt idx="8545">
                  <c:v>36627</c:v>
                </c:pt>
                <c:pt idx="8546">
                  <c:v>36628</c:v>
                </c:pt>
                <c:pt idx="8547">
                  <c:v>36629</c:v>
                </c:pt>
                <c:pt idx="8548">
                  <c:v>36630</c:v>
                </c:pt>
                <c:pt idx="8549">
                  <c:v>36631</c:v>
                </c:pt>
                <c:pt idx="8550">
                  <c:v>36632</c:v>
                </c:pt>
                <c:pt idx="8551">
                  <c:v>36633</c:v>
                </c:pt>
                <c:pt idx="8552">
                  <c:v>36634</c:v>
                </c:pt>
                <c:pt idx="8553">
                  <c:v>36635</c:v>
                </c:pt>
                <c:pt idx="8554">
                  <c:v>36636</c:v>
                </c:pt>
                <c:pt idx="8555">
                  <c:v>36637</c:v>
                </c:pt>
                <c:pt idx="8556">
                  <c:v>36638</c:v>
                </c:pt>
                <c:pt idx="8557">
                  <c:v>36639</c:v>
                </c:pt>
                <c:pt idx="8558">
                  <c:v>36640</c:v>
                </c:pt>
                <c:pt idx="8559">
                  <c:v>36641</c:v>
                </c:pt>
                <c:pt idx="8560">
                  <c:v>36642</c:v>
                </c:pt>
                <c:pt idx="8561">
                  <c:v>36643</c:v>
                </c:pt>
                <c:pt idx="8562">
                  <c:v>36644</c:v>
                </c:pt>
                <c:pt idx="8563">
                  <c:v>36645</c:v>
                </c:pt>
                <c:pt idx="8564">
                  <c:v>36646</c:v>
                </c:pt>
                <c:pt idx="8565">
                  <c:v>36647</c:v>
                </c:pt>
                <c:pt idx="8566">
                  <c:v>36648</c:v>
                </c:pt>
                <c:pt idx="8567">
                  <c:v>36649</c:v>
                </c:pt>
                <c:pt idx="8568">
                  <c:v>36650</c:v>
                </c:pt>
                <c:pt idx="8569">
                  <c:v>36651</c:v>
                </c:pt>
                <c:pt idx="8570">
                  <c:v>36652</c:v>
                </c:pt>
                <c:pt idx="8571">
                  <c:v>36653</c:v>
                </c:pt>
                <c:pt idx="8572">
                  <c:v>36654</c:v>
                </c:pt>
                <c:pt idx="8573">
                  <c:v>36655</c:v>
                </c:pt>
                <c:pt idx="8574">
                  <c:v>36656</c:v>
                </c:pt>
                <c:pt idx="8575">
                  <c:v>36657</c:v>
                </c:pt>
                <c:pt idx="8576">
                  <c:v>36658</c:v>
                </c:pt>
                <c:pt idx="8577">
                  <c:v>36659</c:v>
                </c:pt>
                <c:pt idx="8578">
                  <c:v>36660</c:v>
                </c:pt>
                <c:pt idx="8579">
                  <c:v>36661</c:v>
                </c:pt>
                <c:pt idx="8580">
                  <c:v>36662</c:v>
                </c:pt>
                <c:pt idx="8581">
                  <c:v>36663</c:v>
                </c:pt>
                <c:pt idx="8582">
                  <c:v>36664</c:v>
                </c:pt>
                <c:pt idx="8583">
                  <c:v>36665</c:v>
                </c:pt>
                <c:pt idx="8584">
                  <c:v>36666</c:v>
                </c:pt>
                <c:pt idx="8585">
                  <c:v>36667</c:v>
                </c:pt>
                <c:pt idx="8586">
                  <c:v>36668</c:v>
                </c:pt>
                <c:pt idx="8587">
                  <c:v>36669</c:v>
                </c:pt>
                <c:pt idx="8588">
                  <c:v>36670</c:v>
                </c:pt>
                <c:pt idx="8589">
                  <c:v>36671</c:v>
                </c:pt>
                <c:pt idx="8590">
                  <c:v>36672</c:v>
                </c:pt>
                <c:pt idx="8591">
                  <c:v>36673</c:v>
                </c:pt>
                <c:pt idx="8592">
                  <c:v>36674</c:v>
                </c:pt>
                <c:pt idx="8593">
                  <c:v>36675</c:v>
                </c:pt>
                <c:pt idx="8594">
                  <c:v>36676</c:v>
                </c:pt>
                <c:pt idx="8595">
                  <c:v>36677</c:v>
                </c:pt>
                <c:pt idx="8596">
                  <c:v>36678</c:v>
                </c:pt>
                <c:pt idx="8597">
                  <c:v>36679</c:v>
                </c:pt>
                <c:pt idx="8598">
                  <c:v>36680</c:v>
                </c:pt>
                <c:pt idx="8599">
                  <c:v>36681</c:v>
                </c:pt>
                <c:pt idx="8600">
                  <c:v>36682</c:v>
                </c:pt>
                <c:pt idx="8601">
                  <c:v>36683</c:v>
                </c:pt>
                <c:pt idx="8602">
                  <c:v>36684</c:v>
                </c:pt>
                <c:pt idx="8603">
                  <c:v>36685</c:v>
                </c:pt>
                <c:pt idx="8604">
                  <c:v>36686</c:v>
                </c:pt>
                <c:pt idx="8605">
                  <c:v>36687</c:v>
                </c:pt>
                <c:pt idx="8606">
                  <c:v>36688</c:v>
                </c:pt>
                <c:pt idx="8607">
                  <c:v>36689</c:v>
                </c:pt>
                <c:pt idx="8608">
                  <c:v>36690</c:v>
                </c:pt>
                <c:pt idx="8609">
                  <c:v>36691</c:v>
                </c:pt>
                <c:pt idx="8610">
                  <c:v>36692</c:v>
                </c:pt>
                <c:pt idx="8611">
                  <c:v>36693</c:v>
                </c:pt>
                <c:pt idx="8612">
                  <c:v>36694</c:v>
                </c:pt>
                <c:pt idx="8613">
                  <c:v>36695</c:v>
                </c:pt>
                <c:pt idx="8614">
                  <c:v>36696</c:v>
                </c:pt>
                <c:pt idx="8615">
                  <c:v>36697</c:v>
                </c:pt>
                <c:pt idx="8616">
                  <c:v>36698</c:v>
                </c:pt>
                <c:pt idx="8617">
                  <c:v>36699</c:v>
                </c:pt>
                <c:pt idx="8618">
                  <c:v>36700</c:v>
                </c:pt>
                <c:pt idx="8619">
                  <c:v>36701</c:v>
                </c:pt>
                <c:pt idx="8620">
                  <c:v>36702</c:v>
                </c:pt>
                <c:pt idx="8621">
                  <c:v>36703</c:v>
                </c:pt>
                <c:pt idx="8622">
                  <c:v>36704</c:v>
                </c:pt>
                <c:pt idx="8623">
                  <c:v>36705</c:v>
                </c:pt>
                <c:pt idx="8624">
                  <c:v>36706</c:v>
                </c:pt>
                <c:pt idx="8625">
                  <c:v>36707</c:v>
                </c:pt>
                <c:pt idx="8626">
                  <c:v>36708</c:v>
                </c:pt>
                <c:pt idx="8627">
                  <c:v>36709</c:v>
                </c:pt>
                <c:pt idx="8628">
                  <c:v>36710</c:v>
                </c:pt>
                <c:pt idx="8629">
                  <c:v>36711</c:v>
                </c:pt>
                <c:pt idx="8630">
                  <c:v>36712</c:v>
                </c:pt>
                <c:pt idx="8631">
                  <c:v>36713</c:v>
                </c:pt>
                <c:pt idx="8632">
                  <c:v>36714</c:v>
                </c:pt>
                <c:pt idx="8633">
                  <c:v>36715</c:v>
                </c:pt>
                <c:pt idx="8634">
                  <c:v>36716</c:v>
                </c:pt>
                <c:pt idx="8635">
                  <c:v>36717</c:v>
                </c:pt>
                <c:pt idx="8636">
                  <c:v>36718</c:v>
                </c:pt>
                <c:pt idx="8637">
                  <c:v>36719</c:v>
                </c:pt>
                <c:pt idx="8638">
                  <c:v>36720</c:v>
                </c:pt>
                <c:pt idx="8639">
                  <c:v>36721</c:v>
                </c:pt>
                <c:pt idx="8640">
                  <c:v>36722</c:v>
                </c:pt>
                <c:pt idx="8641">
                  <c:v>36723</c:v>
                </c:pt>
                <c:pt idx="8642">
                  <c:v>36724</c:v>
                </c:pt>
                <c:pt idx="8643">
                  <c:v>36725</c:v>
                </c:pt>
                <c:pt idx="8644">
                  <c:v>36726</c:v>
                </c:pt>
                <c:pt idx="8645">
                  <c:v>36727</c:v>
                </c:pt>
                <c:pt idx="8646">
                  <c:v>36728</c:v>
                </c:pt>
                <c:pt idx="8647">
                  <c:v>36729</c:v>
                </c:pt>
                <c:pt idx="8648">
                  <c:v>36730</c:v>
                </c:pt>
                <c:pt idx="8649">
                  <c:v>36731</c:v>
                </c:pt>
                <c:pt idx="8650">
                  <c:v>36732</c:v>
                </c:pt>
                <c:pt idx="8651">
                  <c:v>36733</c:v>
                </c:pt>
                <c:pt idx="8652">
                  <c:v>36734</c:v>
                </c:pt>
                <c:pt idx="8653">
                  <c:v>36735</c:v>
                </c:pt>
                <c:pt idx="8654">
                  <c:v>36736</c:v>
                </c:pt>
                <c:pt idx="8655">
                  <c:v>36737</c:v>
                </c:pt>
                <c:pt idx="8656">
                  <c:v>36738</c:v>
                </c:pt>
                <c:pt idx="8657">
                  <c:v>36739</c:v>
                </c:pt>
                <c:pt idx="8658">
                  <c:v>36740</c:v>
                </c:pt>
                <c:pt idx="8659">
                  <c:v>36741</c:v>
                </c:pt>
                <c:pt idx="8660">
                  <c:v>36742</c:v>
                </c:pt>
                <c:pt idx="8661">
                  <c:v>36743</c:v>
                </c:pt>
                <c:pt idx="8662">
                  <c:v>36744</c:v>
                </c:pt>
                <c:pt idx="8663">
                  <c:v>36745</c:v>
                </c:pt>
                <c:pt idx="8664">
                  <c:v>36746</c:v>
                </c:pt>
                <c:pt idx="8665">
                  <c:v>36747</c:v>
                </c:pt>
                <c:pt idx="8666">
                  <c:v>36748</c:v>
                </c:pt>
                <c:pt idx="8667">
                  <c:v>36749</c:v>
                </c:pt>
                <c:pt idx="8668">
                  <c:v>36750</c:v>
                </c:pt>
                <c:pt idx="8669">
                  <c:v>36751</c:v>
                </c:pt>
                <c:pt idx="8670">
                  <c:v>36752</c:v>
                </c:pt>
                <c:pt idx="8671">
                  <c:v>36753</c:v>
                </c:pt>
                <c:pt idx="8672">
                  <c:v>36754</c:v>
                </c:pt>
                <c:pt idx="8673">
                  <c:v>36755</c:v>
                </c:pt>
                <c:pt idx="8674">
                  <c:v>36756</c:v>
                </c:pt>
                <c:pt idx="8675">
                  <c:v>36757</c:v>
                </c:pt>
                <c:pt idx="8676">
                  <c:v>36758</c:v>
                </c:pt>
                <c:pt idx="8677">
                  <c:v>36759</c:v>
                </c:pt>
                <c:pt idx="8678">
                  <c:v>36760</c:v>
                </c:pt>
                <c:pt idx="8679">
                  <c:v>36761</c:v>
                </c:pt>
                <c:pt idx="8680">
                  <c:v>36762</c:v>
                </c:pt>
                <c:pt idx="8681">
                  <c:v>36763</c:v>
                </c:pt>
                <c:pt idx="8682">
                  <c:v>36764</c:v>
                </c:pt>
                <c:pt idx="8683">
                  <c:v>36765</c:v>
                </c:pt>
                <c:pt idx="8684">
                  <c:v>36766</c:v>
                </c:pt>
                <c:pt idx="8685">
                  <c:v>36767</c:v>
                </c:pt>
                <c:pt idx="8686">
                  <c:v>36768</c:v>
                </c:pt>
                <c:pt idx="8687">
                  <c:v>36769</c:v>
                </c:pt>
                <c:pt idx="8688">
                  <c:v>36770</c:v>
                </c:pt>
                <c:pt idx="8689">
                  <c:v>36771</c:v>
                </c:pt>
                <c:pt idx="8690">
                  <c:v>36772</c:v>
                </c:pt>
                <c:pt idx="8691">
                  <c:v>36773</c:v>
                </c:pt>
                <c:pt idx="8692">
                  <c:v>36774</c:v>
                </c:pt>
                <c:pt idx="8693">
                  <c:v>36775</c:v>
                </c:pt>
                <c:pt idx="8694">
                  <c:v>36776</c:v>
                </c:pt>
                <c:pt idx="8695">
                  <c:v>36777</c:v>
                </c:pt>
                <c:pt idx="8696">
                  <c:v>36778</c:v>
                </c:pt>
                <c:pt idx="8697">
                  <c:v>36779</c:v>
                </c:pt>
                <c:pt idx="8698">
                  <c:v>36780</c:v>
                </c:pt>
                <c:pt idx="8699">
                  <c:v>36781</c:v>
                </c:pt>
                <c:pt idx="8700">
                  <c:v>36782</c:v>
                </c:pt>
                <c:pt idx="8701">
                  <c:v>36783</c:v>
                </c:pt>
                <c:pt idx="8702">
                  <c:v>36784</c:v>
                </c:pt>
                <c:pt idx="8703">
                  <c:v>36785</c:v>
                </c:pt>
                <c:pt idx="8704">
                  <c:v>36786</c:v>
                </c:pt>
                <c:pt idx="8705">
                  <c:v>36787</c:v>
                </c:pt>
                <c:pt idx="8706">
                  <c:v>36788</c:v>
                </c:pt>
                <c:pt idx="8707">
                  <c:v>36789</c:v>
                </c:pt>
                <c:pt idx="8708">
                  <c:v>36790</c:v>
                </c:pt>
                <c:pt idx="8709">
                  <c:v>36791</c:v>
                </c:pt>
                <c:pt idx="8710">
                  <c:v>36792</c:v>
                </c:pt>
                <c:pt idx="8711">
                  <c:v>36793</c:v>
                </c:pt>
                <c:pt idx="8712">
                  <c:v>36794</c:v>
                </c:pt>
                <c:pt idx="8713">
                  <c:v>36795</c:v>
                </c:pt>
                <c:pt idx="8714">
                  <c:v>36796</c:v>
                </c:pt>
                <c:pt idx="8715">
                  <c:v>36797</c:v>
                </c:pt>
                <c:pt idx="8716">
                  <c:v>36798</c:v>
                </c:pt>
                <c:pt idx="8717">
                  <c:v>36799</c:v>
                </c:pt>
                <c:pt idx="8718">
                  <c:v>36800</c:v>
                </c:pt>
                <c:pt idx="8719">
                  <c:v>36801</c:v>
                </c:pt>
                <c:pt idx="8720">
                  <c:v>36802</c:v>
                </c:pt>
                <c:pt idx="8721">
                  <c:v>36803</c:v>
                </c:pt>
                <c:pt idx="8722">
                  <c:v>36804</c:v>
                </c:pt>
                <c:pt idx="8723">
                  <c:v>36805</c:v>
                </c:pt>
                <c:pt idx="8724">
                  <c:v>36806</c:v>
                </c:pt>
                <c:pt idx="8725">
                  <c:v>36807</c:v>
                </c:pt>
                <c:pt idx="8726">
                  <c:v>36808</c:v>
                </c:pt>
                <c:pt idx="8727">
                  <c:v>36809</c:v>
                </c:pt>
                <c:pt idx="8728">
                  <c:v>36810</c:v>
                </c:pt>
                <c:pt idx="8729">
                  <c:v>36811</c:v>
                </c:pt>
                <c:pt idx="8730">
                  <c:v>36812</c:v>
                </c:pt>
                <c:pt idx="8731">
                  <c:v>36813</c:v>
                </c:pt>
                <c:pt idx="8732">
                  <c:v>36814</c:v>
                </c:pt>
                <c:pt idx="8733">
                  <c:v>36815</c:v>
                </c:pt>
                <c:pt idx="8734">
                  <c:v>36816</c:v>
                </c:pt>
                <c:pt idx="8735">
                  <c:v>36817</c:v>
                </c:pt>
                <c:pt idx="8736">
                  <c:v>36818</c:v>
                </c:pt>
                <c:pt idx="8737">
                  <c:v>36819</c:v>
                </c:pt>
                <c:pt idx="8738">
                  <c:v>36820</c:v>
                </c:pt>
                <c:pt idx="8739">
                  <c:v>36821</c:v>
                </c:pt>
                <c:pt idx="8740">
                  <c:v>36822</c:v>
                </c:pt>
                <c:pt idx="8741">
                  <c:v>36823</c:v>
                </c:pt>
                <c:pt idx="8742">
                  <c:v>36824</c:v>
                </c:pt>
                <c:pt idx="8743">
                  <c:v>36825</c:v>
                </c:pt>
                <c:pt idx="8744">
                  <c:v>36826</c:v>
                </c:pt>
                <c:pt idx="8745">
                  <c:v>36827</c:v>
                </c:pt>
                <c:pt idx="8746">
                  <c:v>36828</c:v>
                </c:pt>
                <c:pt idx="8747">
                  <c:v>36829</c:v>
                </c:pt>
                <c:pt idx="8748">
                  <c:v>36830</c:v>
                </c:pt>
                <c:pt idx="8749">
                  <c:v>36831</c:v>
                </c:pt>
                <c:pt idx="8750">
                  <c:v>36832</c:v>
                </c:pt>
                <c:pt idx="8751">
                  <c:v>36833</c:v>
                </c:pt>
                <c:pt idx="8752">
                  <c:v>36834</c:v>
                </c:pt>
                <c:pt idx="8753">
                  <c:v>36835</c:v>
                </c:pt>
                <c:pt idx="8754">
                  <c:v>36836</c:v>
                </c:pt>
                <c:pt idx="8755">
                  <c:v>36837</c:v>
                </c:pt>
                <c:pt idx="8756">
                  <c:v>36838</c:v>
                </c:pt>
                <c:pt idx="8757">
                  <c:v>36839</c:v>
                </c:pt>
                <c:pt idx="8758">
                  <c:v>36840</c:v>
                </c:pt>
                <c:pt idx="8759">
                  <c:v>36841</c:v>
                </c:pt>
                <c:pt idx="8760">
                  <c:v>36842</c:v>
                </c:pt>
                <c:pt idx="8761">
                  <c:v>36843</c:v>
                </c:pt>
                <c:pt idx="8762">
                  <c:v>36844</c:v>
                </c:pt>
                <c:pt idx="8763">
                  <c:v>36845</c:v>
                </c:pt>
                <c:pt idx="8764">
                  <c:v>36846</c:v>
                </c:pt>
                <c:pt idx="8765">
                  <c:v>36847</c:v>
                </c:pt>
                <c:pt idx="8766">
                  <c:v>36848</c:v>
                </c:pt>
                <c:pt idx="8767">
                  <c:v>36849</c:v>
                </c:pt>
                <c:pt idx="8768">
                  <c:v>36850</c:v>
                </c:pt>
                <c:pt idx="8769">
                  <c:v>36851</c:v>
                </c:pt>
                <c:pt idx="8770">
                  <c:v>36852</c:v>
                </c:pt>
                <c:pt idx="8771">
                  <c:v>36853</c:v>
                </c:pt>
                <c:pt idx="8772">
                  <c:v>36854</c:v>
                </c:pt>
                <c:pt idx="8773">
                  <c:v>36855</c:v>
                </c:pt>
                <c:pt idx="8774">
                  <c:v>36856</c:v>
                </c:pt>
                <c:pt idx="8775">
                  <c:v>36857</c:v>
                </c:pt>
                <c:pt idx="8776">
                  <c:v>36858</c:v>
                </c:pt>
                <c:pt idx="8777">
                  <c:v>36859</c:v>
                </c:pt>
                <c:pt idx="8778">
                  <c:v>36860</c:v>
                </c:pt>
                <c:pt idx="8779">
                  <c:v>36861</c:v>
                </c:pt>
                <c:pt idx="8780">
                  <c:v>36862</c:v>
                </c:pt>
                <c:pt idx="8781">
                  <c:v>36863</c:v>
                </c:pt>
                <c:pt idx="8782">
                  <c:v>36864</c:v>
                </c:pt>
                <c:pt idx="8783">
                  <c:v>36865</c:v>
                </c:pt>
                <c:pt idx="8784">
                  <c:v>36866</c:v>
                </c:pt>
                <c:pt idx="8785">
                  <c:v>36867</c:v>
                </c:pt>
                <c:pt idx="8786">
                  <c:v>36868</c:v>
                </c:pt>
                <c:pt idx="8787">
                  <c:v>36869</c:v>
                </c:pt>
                <c:pt idx="8788">
                  <c:v>36870</c:v>
                </c:pt>
                <c:pt idx="8789">
                  <c:v>36871</c:v>
                </c:pt>
                <c:pt idx="8790">
                  <c:v>36872</c:v>
                </c:pt>
                <c:pt idx="8791">
                  <c:v>36873</c:v>
                </c:pt>
                <c:pt idx="8792">
                  <c:v>36874</c:v>
                </c:pt>
                <c:pt idx="8793">
                  <c:v>36875</c:v>
                </c:pt>
                <c:pt idx="8794">
                  <c:v>36876</c:v>
                </c:pt>
                <c:pt idx="8795">
                  <c:v>36877</c:v>
                </c:pt>
                <c:pt idx="8796">
                  <c:v>36878</c:v>
                </c:pt>
                <c:pt idx="8797">
                  <c:v>36879</c:v>
                </c:pt>
                <c:pt idx="8798">
                  <c:v>36880</c:v>
                </c:pt>
                <c:pt idx="8799">
                  <c:v>36881</c:v>
                </c:pt>
                <c:pt idx="8800">
                  <c:v>36882</c:v>
                </c:pt>
                <c:pt idx="8801">
                  <c:v>36883</c:v>
                </c:pt>
                <c:pt idx="8802">
                  <c:v>36884</c:v>
                </c:pt>
                <c:pt idx="8803">
                  <c:v>36885</c:v>
                </c:pt>
                <c:pt idx="8804">
                  <c:v>36886</c:v>
                </c:pt>
                <c:pt idx="8805">
                  <c:v>36887</c:v>
                </c:pt>
                <c:pt idx="8806">
                  <c:v>36888</c:v>
                </c:pt>
                <c:pt idx="8807">
                  <c:v>36889</c:v>
                </c:pt>
                <c:pt idx="8808">
                  <c:v>36890</c:v>
                </c:pt>
                <c:pt idx="8809">
                  <c:v>36891</c:v>
                </c:pt>
                <c:pt idx="8810">
                  <c:v>36892</c:v>
                </c:pt>
                <c:pt idx="8811">
                  <c:v>36893</c:v>
                </c:pt>
                <c:pt idx="8812">
                  <c:v>36894</c:v>
                </c:pt>
                <c:pt idx="8813">
                  <c:v>36895</c:v>
                </c:pt>
                <c:pt idx="8814">
                  <c:v>36896</c:v>
                </c:pt>
                <c:pt idx="8815">
                  <c:v>36897</c:v>
                </c:pt>
                <c:pt idx="8816">
                  <c:v>36898</c:v>
                </c:pt>
                <c:pt idx="8817">
                  <c:v>36899</c:v>
                </c:pt>
                <c:pt idx="8818">
                  <c:v>36900</c:v>
                </c:pt>
                <c:pt idx="8819">
                  <c:v>36901</c:v>
                </c:pt>
                <c:pt idx="8820">
                  <c:v>36902</c:v>
                </c:pt>
                <c:pt idx="8821">
                  <c:v>36903</c:v>
                </c:pt>
                <c:pt idx="8822">
                  <c:v>36904</c:v>
                </c:pt>
                <c:pt idx="8823">
                  <c:v>36905</c:v>
                </c:pt>
                <c:pt idx="8824">
                  <c:v>36906</c:v>
                </c:pt>
                <c:pt idx="8825">
                  <c:v>36907</c:v>
                </c:pt>
                <c:pt idx="8826">
                  <c:v>36908</c:v>
                </c:pt>
                <c:pt idx="8827">
                  <c:v>36909</c:v>
                </c:pt>
                <c:pt idx="8828">
                  <c:v>36910</c:v>
                </c:pt>
                <c:pt idx="8829">
                  <c:v>36911</c:v>
                </c:pt>
                <c:pt idx="8830">
                  <c:v>36912</c:v>
                </c:pt>
                <c:pt idx="8831">
                  <c:v>36913</c:v>
                </c:pt>
                <c:pt idx="8832">
                  <c:v>36914</c:v>
                </c:pt>
                <c:pt idx="8833">
                  <c:v>36915</c:v>
                </c:pt>
                <c:pt idx="8834">
                  <c:v>36916</c:v>
                </c:pt>
                <c:pt idx="8835">
                  <c:v>36917</c:v>
                </c:pt>
                <c:pt idx="8836">
                  <c:v>36918</c:v>
                </c:pt>
                <c:pt idx="8837">
                  <c:v>36919</c:v>
                </c:pt>
                <c:pt idx="8838">
                  <c:v>36920</c:v>
                </c:pt>
                <c:pt idx="8839">
                  <c:v>36921</c:v>
                </c:pt>
                <c:pt idx="8840">
                  <c:v>36922</c:v>
                </c:pt>
                <c:pt idx="8841">
                  <c:v>36923</c:v>
                </c:pt>
                <c:pt idx="8842">
                  <c:v>36924</c:v>
                </c:pt>
                <c:pt idx="8843">
                  <c:v>36925</c:v>
                </c:pt>
                <c:pt idx="8844">
                  <c:v>36926</c:v>
                </c:pt>
                <c:pt idx="8845">
                  <c:v>36955</c:v>
                </c:pt>
                <c:pt idx="8846">
                  <c:v>36956</c:v>
                </c:pt>
                <c:pt idx="8847">
                  <c:v>36957</c:v>
                </c:pt>
                <c:pt idx="8848">
                  <c:v>36958</c:v>
                </c:pt>
                <c:pt idx="8849">
                  <c:v>36959</c:v>
                </c:pt>
                <c:pt idx="8850">
                  <c:v>36960</c:v>
                </c:pt>
                <c:pt idx="8851">
                  <c:v>36961</c:v>
                </c:pt>
                <c:pt idx="8852">
                  <c:v>36962</c:v>
                </c:pt>
                <c:pt idx="8853">
                  <c:v>36963</c:v>
                </c:pt>
                <c:pt idx="8854">
                  <c:v>36964</c:v>
                </c:pt>
                <c:pt idx="8855">
                  <c:v>36965</c:v>
                </c:pt>
                <c:pt idx="8856">
                  <c:v>36966</c:v>
                </c:pt>
                <c:pt idx="8857">
                  <c:v>36967</c:v>
                </c:pt>
                <c:pt idx="8858">
                  <c:v>36968</c:v>
                </c:pt>
                <c:pt idx="8859">
                  <c:v>36969</c:v>
                </c:pt>
                <c:pt idx="8860">
                  <c:v>36970</c:v>
                </c:pt>
                <c:pt idx="8861">
                  <c:v>36971</c:v>
                </c:pt>
                <c:pt idx="8862">
                  <c:v>36972</c:v>
                </c:pt>
                <c:pt idx="8863">
                  <c:v>36973</c:v>
                </c:pt>
                <c:pt idx="8864">
                  <c:v>36974</c:v>
                </c:pt>
                <c:pt idx="8865">
                  <c:v>36975</c:v>
                </c:pt>
                <c:pt idx="8866">
                  <c:v>36976</c:v>
                </c:pt>
                <c:pt idx="8867">
                  <c:v>36977</c:v>
                </c:pt>
                <c:pt idx="8868">
                  <c:v>36978</c:v>
                </c:pt>
                <c:pt idx="8869">
                  <c:v>36979</c:v>
                </c:pt>
                <c:pt idx="8870">
                  <c:v>36980</c:v>
                </c:pt>
                <c:pt idx="8871">
                  <c:v>36981</c:v>
                </c:pt>
                <c:pt idx="8872">
                  <c:v>36982</c:v>
                </c:pt>
                <c:pt idx="8873">
                  <c:v>36983</c:v>
                </c:pt>
                <c:pt idx="8874">
                  <c:v>36984</c:v>
                </c:pt>
                <c:pt idx="8875">
                  <c:v>36985</c:v>
                </c:pt>
                <c:pt idx="8876">
                  <c:v>36986</c:v>
                </c:pt>
                <c:pt idx="8877">
                  <c:v>36987</c:v>
                </c:pt>
                <c:pt idx="8878">
                  <c:v>36988</c:v>
                </c:pt>
                <c:pt idx="8879">
                  <c:v>36989</c:v>
                </c:pt>
                <c:pt idx="8880">
                  <c:v>36990</c:v>
                </c:pt>
                <c:pt idx="8881">
                  <c:v>36991</c:v>
                </c:pt>
                <c:pt idx="8882">
                  <c:v>37004</c:v>
                </c:pt>
                <c:pt idx="8883">
                  <c:v>37005</c:v>
                </c:pt>
                <c:pt idx="8884">
                  <c:v>37006</c:v>
                </c:pt>
                <c:pt idx="8885">
                  <c:v>37007</c:v>
                </c:pt>
                <c:pt idx="8886">
                  <c:v>37008</c:v>
                </c:pt>
                <c:pt idx="8887">
                  <c:v>37009</c:v>
                </c:pt>
                <c:pt idx="8888">
                  <c:v>37010</c:v>
                </c:pt>
                <c:pt idx="8889">
                  <c:v>37011</c:v>
                </c:pt>
                <c:pt idx="8890">
                  <c:v>37012</c:v>
                </c:pt>
                <c:pt idx="8891">
                  <c:v>37013</c:v>
                </c:pt>
                <c:pt idx="8892">
                  <c:v>37014</c:v>
                </c:pt>
                <c:pt idx="8893">
                  <c:v>37015</c:v>
                </c:pt>
                <c:pt idx="8894">
                  <c:v>37016</c:v>
                </c:pt>
                <c:pt idx="8895">
                  <c:v>37017</c:v>
                </c:pt>
                <c:pt idx="8896">
                  <c:v>37018</c:v>
                </c:pt>
                <c:pt idx="8897">
                  <c:v>37019</c:v>
                </c:pt>
                <c:pt idx="8898">
                  <c:v>37020</c:v>
                </c:pt>
                <c:pt idx="8899">
                  <c:v>37021</c:v>
                </c:pt>
                <c:pt idx="8900">
                  <c:v>37022</c:v>
                </c:pt>
                <c:pt idx="8901">
                  <c:v>37023</c:v>
                </c:pt>
                <c:pt idx="8902">
                  <c:v>37024</c:v>
                </c:pt>
                <c:pt idx="8903">
                  <c:v>37025</c:v>
                </c:pt>
                <c:pt idx="8904">
                  <c:v>37062</c:v>
                </c:pt>
                <c:pt idx="8905">
                  <c:v>37063</c:v>
                </c:pt>
                <c:pt idx="8906">
                  <c:v>37064</c:v>
                </c:pt>
                <c:pt idx="8907">
                  <c:v>37065</c:v>
                </c:pt>
                <c:pt idx="8908">
                  <c:v>37066</c:v>
                </c:pt>
                <c:pt idx="8909">
                  <c:v>37067</c:v>
                </c:pt>
                <c:pt idx="8910">
                  <c:v>37068</c:v>
                </c:pt>
                <c:pt idx="8911">
                  <c:v>37069</c:v>
                </c:pt>
                <c:pt idx="8912">
                  <c:v>37070</c:v>
                </c:pt>
                <c:pt idx="8913">
                  <c:v>37071</c:v>
                </c:pt>
                <c:pt idx="8914">
                  <c:v>37072</c:v>
                </c:pt>
                <c:pt idx="8915">
                  <c:v>37073</c:v>
                </c:pt>
                <c:pt idx="8916">
                  <c:v>37074</c:v>
                </c:pt>
                <c:pt idx="8917">
                  <c:v>37075</c:v>
                </c:pt>
                <c:pt idx="8918">
                  <c:v>37076</c:v>
                </c:pt>
                <c:pt idx="8919">
                  <c:v>37077</c:v>
                </c:pt>
                <c:pt idx="8920">
                  <c:v>37078</c:v>
                </c:pt>
                <c:pt idx="8921">
                  <c:v>37079</c:v>
                </c:pt>
                <c:pt idx="8922">
                  <c:v>37080</c:v>
                </c:pt>
                <c:pt idx="8923">
                  <c:v>37081</c:v>
                </c:pt>
                <c:pt idx="8924">
                  <c:v>37082</c:v>
                </c:pt>
                <c:pt idx="8925">
                  <c:v>37083</c:v>
                </c:pt>
                <c:pt idx="8926">
                  <c:v>37084</c:v>
                </c:pt>
                <c:pt idx="8927">
                  <c:v>37085</c:v>
                </c:pt>
                <c:pt idx="8928">
                  <c:v>37086</c:v>
                </c:pt>
                <c:pt idx="8929">
                  <c:v>37087</c:v>
                </c:pt>
                <c:pt idx="8930">
                  <c:v>37088</c:v>
                </c:pt>
                <c:pt idx="8931">
                  <c:v>37089</c:v>
                </c:pt>
                <c:pt idx="8932">
                  <c:v>37090</c:v>
                </c:pt>
                <c:pt idx="8933">
                  <c:v>37091</c:v>
                </c:pt>
                <c:pt idx="8934">
                  <c:v>37092</c:v>
                </c:pt>
                <c:pt idx="8935">
                  <c:v>37093</c:v>
                </c:pt>
                <c:pt idx="8936">
                  <c:v>37094</c:v>
                </c:pt>
                <c:pt idx="8937">
                  <c:v>37095</c:v>
                </c:pt>
                <c:pt idx="8938">
                  <c:v>37096</c:v>
                </c:pt>
                <c:pt idx="8939">
                  <c:v>37097</c:v>
                </c:pt>
                <c:pt idx="8940">
                  <c:v>37098</c:v>
                </c:pt>
                <c:pt idx="8941">
                  <c:v>37099</c:v>
                </c:pt>
                <c:pt idx="8942">
                  <c:v>37100</c:v>
                </c:pt>
                <c:pt idx="8943">
                  <c:v>37101</c:v>
                </c:pt>
                <c:pt idx="8944">
                  <c:v>37102</c:v>
                </c:pt>
                <c:pt idx="8945">
                  <c:v>37103</c:v>
                </c:pt>
                <c:pt idx="8946">
                  <c:v>37104</c:v>
                </c:pt>
                <c:pt idx="8947">
                  <c:v>37105</c:v>
                </c:pt>
                <c:pt idx="8948">
                  <c:v>37106</c:v>
                </c:pt>
                <c:pt idx="8949">
                  <c:v>37107</c:v>
                </c:pt>
                <c:pt idx="8950">
                  <c:v>37108</c:v>
                </c:pt>
                <c:pt idx="8951">
                  <c:v>37109</c:v>
                </c:pt>
                <c:pt idx="8952">
                  <c:v>37110</c:v>
                </c:pt>
                <c:pt idx="8953">
                  <c:v>37111</c:v>
                </c:pt>
                <c:pt idx="8954">
                  <c:v>37112</c:v>
                </c:pt>
                <c:pt idx="8955">
                  <c:v>37113</c:v>
                </c:pt>
                <c:pt idx="8956">
                  <c:v>37114</c:v>
                </c:pt>
                <c:pt idx="8957">
                  <c:v>37115</c:v>
                </c:pt>
                <c:pt idx="8958">
                  <c:v>37116</c:v>
                </c:pt>
                <c:pt idx="8959">
                  <c:v>37117</c:v>
                </c:pt>
                <c:pt idx="8960">
                  <c:v>37118</c:v>
                </c:pt>
                <c:pt idx="8961">
                  <c:v>37119</c:v>
                </c:pt>
                <c:pt idx="8962">
                  <c:v>37120</c:v>
                </c:pt>
                <c:pt idx="8963">
                  <c:v>37121</c:v>
                </c:pt>
                <c:pt idx="8964">
                  <c:v>37122</c:v>
                </c:pt>
                <c:pt idx="8965">
                  <c:v>37123</c:v>
                </c:pt>
                <c:pt idx="8966">
                  <c:v>37124</c:v>
                </c:pt>
                <c:pt idx="8967">
                  <c:v>37125</c:v>
                </c:pt>
                <c:pt idx="8968">
                  <c:v>37126</c:v>
                </c:pt>
                <c:pt idx="8969">
                  <c:v>37127</c:v>
                </c:pt>
                <c:pt idx="8970">
                  <c:v>37128</c:v>
                </c:pt>
                <c:pt idx="8971">
                  <c:v>37129</c:v>
                </c:pt>
                <c:pt idx="8972">
                  <c:v>37130</c:v>
                </c:pt>
                <c:pt idx="8973">
                  <c:v>37131</c:v>
                </c:pt>
                <c:pt idx="8974">
                  <c:v>37132</c:v>
                </c:pt>
                <c:pt idx="8975">
                  <c:v>37133</c:v>
                </c:pt>
                <c:pt idx="8976">
                  <c:v>37134</c:v>
                </c:pt>
                <c:pt idx="8977">
                  <c:v>37135</c:v>
                </c:pt>
                <c:pt idx="8978">
                  <c:v>37136</c:v>
                </c:pt>
                <c:pt idx="8979">
                  <c:v>37137</c:v>
                </c:pt>
                <c:pt idx="8980">
                  <c:v>37138</c:v>
                </c:pt>
                <c:pt idx="8981">
                  <c:v>37139</c:v>
                </c:pt>
                <c:pt idx="8982">
                  <c:v>37140</c:v>
                </c:pt>
                <c:pt idx="8983">
                  <c:v>37141</c:v>
                </c:pt>
                <c:pt idx="8984">
                  <c:v>37142</c:v>
                </c:pt>
                <c:pt idx="8985">
                  <c:v>37143</c:v>
                </c:pt>
                <c:pt idx="8986">
                  <c:v>37144</c:v>
                </c:pt>
                <c:pt idx="8987">
                  <c:v>37145</c:v>
                </c:pt>
                <c:pt idx="8988">
                  <c:v>37146</c:v>
                </c:pt>
                <c:pt idx="8989">
                  <c:v>37147</c:v>
                </c:pt>
                <c:pt idx="8990">
                  <c:v>37148</c:v>
                </c:pt>
                <c:pt idx="8991">
                  <c:v>37149</c:v>
                </c:pt>
                <c:pt idx="8992">
                  <c:v>37150</c:v>
                </c:pt>
                <c:pt idx="8993">
                  <c:v>37151</c:v>
                </c:pt>
                <c:pt idx="8994">
                  <c:v>37152</c:v>
                </c:pt>
                <c:pt idx="8995">
                  <c:v>37153</c:v>
                </c:pt>
                <c:pt idx="8996">
                  <c:v>37154</c:v>
                </c:pt>
                <c:pt idx="8997">
                  <c:v>37155</c:v>
                </c:pt>
                <c:pt idx="8998">
                  <c:v>37156</c:v>
                </c:pt>
                <c:pt idx="8999">
                  <c:v>37157</c:v>
                </c:pt>
                <c:pt idx="9000">
                  <c:v>37158</c:v>
                </c:pt>
                <c:pt idx="9001">
                  <c:v>37159</c:v>
                </c:pt>
                <c:pt idx="9002">
                  <c:v>37160</c:v>
                </c:pt>
                <c:pt idx="9003">
                  <c:v>37161</c:v>
                </c:pt>
                <c:pt idx="9004">
                  <c:v>37162</c:v>
                </c:pt>
                <c:pt idx="9005">
                  <c:v>37163</c:v>
                </c:pt>
                <c:pt idx="9006">
                  <c:v>37164</c:v>
                </c:pt>
                <c:pt idx="9007">
                  <c:v>37165</c:v>
                </c:pt>
                <c:pt idx="9008">
                  <c:v>37166</c:v>
                </c:pt>
                <c:pt idx="9009">
                  <c:v>37167</c:v>
                </c:pt>
                <c:pt idx="9010">
                  <c:v>37168</c:v>
                </c:pt>
                <c:pt idx="9011">
                  <c:v>37169</c:v>
                </c:pt>
                <c:pt idx="9012">
                  <c:v>37170</c:v>
                </c:pt>
                <c:pt idx="9013">
                  <c:v>37171</c:v>
                </c:pt>
                <c:pt idx="9014">
                  <c:v>37172</c:v>
                </c:pt>
                <c:pt idx="9015">
                  <c:v>37173</c:v>
                </c:pt>
                <c:pt idx="9016">
                  <c:v>37174</c:v>
                </c:pt>
                <c:pt idx="9017">
                  <c:v>37175</c:v>
                </c:pt>
                <c:pt idx="9018">
                  <c:v>37176</c:v>
                </c:pt>
                <c:pt idx="9019">
                  <c:v>37177</c:v>
                </c:pt>
                <c:pt idx="9020">
                  <c:v>37178</c:v>
                </c:pt>
                <c:pt idx="9021">
                  <c:v>37179</c:v>
                </c:pt>
                <c:pt idx="9022">
                  <c:v>37180</c:v>
                </c:pt>
                <c:pt idx="9023">
                  <c:v>37181</c:v>
                </c:pt>
                <c:pt idx="9024">
                  <c:v>37182</c:v>
                </c:pt>
                <c:pt idx="9025">
                  <c:v>37183</c:v>
                </c:pt>
                <c:pt idx="9026">
                  <c:v>37184</c:v>
                </c:pt>
                <c:pt idx="9027">
                  <c:v>37190</c:v>
                </c:pt>
                <c:pt idx="9028">
                  <c:v>37191</c:v>
                </c:pt>
                <c:pt idx="9029">
                  <c:v>37192</c:v>
                </c:pt>
                <c:pt idx="9030">
                  <c:v>37193</c:v>
                </c:pt>
                <c:pt idx="9031">
                  <c:v>37194</c:v>
                </c:pt>
                <c:pt idx="9032">
                  <c:v>37195</c:v>
                </c:pt>
                <c:pt idx="9033">
                  <c:v>37196</c:v>
                </c:pt>
                <c:pt idx="9034">
                  <c:v>37197</c:v>
                </c:pt>
                <c:pt idx="9035">
                  <c:v>37198</c:v>
                </c:pt>
                <c:pt idx="9036">
                  <c:v>37199</c:v>
                </c:pt>
                <c:pt idx="9037">
                  <c:v>37200</c:v>
                </c:pt>
                <c:pt idx="9038">
                  <c:v>37201</c:v>
                </c:pt>
                <c:pt idx="9039">
                  <c:v>37202</c:v>
                </c:pt>
                <c:pt idx="9040">
                  <c:v>37203</c:v>
                </c:pt>
                <c:pt idx="9041">
                  <c:v>37204</c:v>
                </c:pt>
                <c:pt idx="9042">
                  <c:v>37205</c:v>
                </c:pt>
                <c:pt idx="9043">
                  <c:v>37206</c:v>
                </c:pt>
                <c:pt idx="9044">
                  <c:v>37207</c:v>
                </c:pt>
                <c:pt idx="9045">
                  <c:v>37208</c:v>
                </c:pt>
                <c:pt idx="9046">
                  <c:v>37209</c:v>
                </c:pt>
                <c:pt idx="9047">
                  <c:v>37210</c:v>
                </c:pt>
                <c:pt idx="9048">
                  <c:v>37211</c:v>
                </c:pt>
                <c:pt idx="9049">
                  <c:v>37212</c:v>
                </c:pt>
                <c:pt idx="9050">
                  <c:v>37213</c:v>
                </c:pt>
                <c:pt idx="9051">
                  <c:v>37214</c:v>
                </c:pt>
                <c:pt idx="9052">
                  <c:v>37215</c:v>
                </c:pt>
                <c:pt idx="9053">
                  <c:v>37216</c:v>
                </c:pt>
                <c:pt idx="9054">
                  <c:v>37217</c:v>
                </c:pt>
                <c:pt idx="9055">
                  <c:v>37218</c:v>
                </c:pt>
                <c:pt idx="9056">
                  <c:v>37219</c:v>
                </c:pt>
                <c:pt idx="9057">
                  <c:v>37220</c:v>
                </c:pt>
                <c:pt idx="9058">
                  <c:v>37221</c:v>
                </c:pt>
                <c:pt idx="9059">
                  <c:v>37222</c:v>
                </c:pt>
                <c:pt idx="9060">
                  <c:v>37223</c:v>
                </c:pt>
                <c:pt idx="9061">
                  <c:v>37224</c:v>
                </c:pt>
                <c:pt idx="9062">
                  <c:v>37225</c:v>
                </c:pt>
                <c:pt idx="9063">
                  <c:v>37226</c:v>
                </c:pt>
                <c:pt idx="9064">
                  <c:v>37227</c:v>
                </c:pt>
                <c:pt idx="9065">
                  <c:v>37228</c:v>
                </c:pt>
                <c:pt idx="9066">
                  <c:v>37229</c:v>
                </c:pt>
                <c:pt idx="9067">
                  <c:v>37230</c:v>
                </c:pt>
                <c:pt idx="9068">
                  <c:v>37231</c:v>
                </c:pt>
                <c:pt idx="9069">
                  <c:v>37232</c:v>
                </c:pt>
                <c:pt idx="9070">
                  <c:v>37233</c:v>
                </c:pt>
                <c:pt idx="9071">
                  <c:v>37234</c:v>
                </c:pt>
                <c:pt idx="9072">
                  <c:v>37235</c:v>
                </c:pt>
                <c:pt idx="9073">
                  <c:v>37236</c:v>
                </c:pt>
                <c:pt idx="9074">
                  <c:v>37237</c:v>
                </c:pt>
                <c:pt idx="9075">
                  <c:v>37238</c:v>
                </c:pt>
                <c:pt idx="9076">
                  <c:v>37239</c:v>
                </c:pt>
                <c:pt idx="9077">
                  <c:v>37240</c:v>
                </c:pt>
                <c:pt idx="9078">
                  <c:v>37241</c:v>
                </c:pt>
                <c:pt idx="9079">
                  <c:v>37242</c:v>
                </c:pt>
                <c:pt idx="9080">
                  <c:v>37243</c:v>
                </c:pt>
                <c:pt idx="9081">
                  <c:v>37244</c:v>
                </c:pt>
                <c:pt idx="9082">
                  <c:v>37245</c:v>
                </c:pt>
                <c:pt idx="9083">
                  <c:v>37246</c:v>
                </c:pt>
                <c:pt idx="9084">
                  <c:v>37247</c:v>
                </c:pt>
                <c:pt idx="9085">
                  <c:v>37248</c:v>
                </c:pt>
                <c:pt idx="9086">
                  <c:v>37249</c:v>
                </c:pt>
                <c:pt idx="9087">
                  <c:v>37250</c:v>
                </c:pt>
                <c:pt idx="9088">
                  <c:v>37251</c:v>
                </c:pt>
                <c:pt idx="9089">
                  <c:v>37252</c:v>
                </c:pt>
                <c:pt idx="9090">
                  <c:v>37253</c:v>
                </c:pt>
                <c:pt idx="9091">
                  <c:v>37254</c:v>
                </c:pt>
                <c:pt idx="9092">
                  <c:v>37255</c:v>
                </c:pt>
                <c:pt idx="9093">
                  <c:v>37256</c:v>
                </c:pt>
                <c:pt idx="9094">
                  <c:v>37257</c:v>
                </c:pt>
                <c:pt idx="9095">
                  <c:v>37258</c:v>
                </c:pt>
                <c:pt idx="9096">
                  <c:v>37259</c:v>
                </c:pt>
                <c:pt idx="9097">
                  <c:v>37260</c:v>
                </c:pt>
                <c:pt idx="9098">
                  <c:v>37261</c:v>
                </c:pt>
                <c:pt idx="9099">
                  <c:v>37262</c:v>
                </c:pt>
                <c:pt idx="9100">
                  <c:v>37263</c:v>
                </c:pt>
                <c:pt idx="9101">
                  <c:v>37264</c:v>
                </c:pt>
                <c:pt idx="9102">
                  <c:v>37265</c:v>
                </c:pt>
                <c:pt idx="9103">
                  <c:v>37266</c:v>
                </c:pt>
                <c:pt idx="9104">
                  <c:v>37267</c:v>
                </c:pt>
                <c:pt idx="9105">
                  <c:v>37268</c:v>
                </c:pt>
                <c:pt idx="9106">
                  <c:v>37269</c:v>
                </c:pt>
                <c:pt idx="9107">
                  <c:v>37270</c:v>
                </c:pt>
                <c:pt idx="9108">
                  <c:v>37271</c:v>
                </c:pt>
                <c:pt idx="9109">
                  <c:v>37272</c:v>
                </c:pt>
                <c:pt idx="9110">
                  <c:v>37273</c:v>
                </c:pt>
                <c:pt idx="9111">
                  <c:v>37274</c:v>
                </c:pt>
                <c:pt idx="9112">
                  <c:v>37275</c:v>
                </c:pt>
                <c:pt idx="9113">
                  <c:v>37276</c:v>
                </c:pt>
                <c:pt idx="9114">
                  <c:v>37277</c:v>
                </c:pt>
                <c:pt idx="9115">
                  <c:v>37278</c:v>
                </c:pt>
                <c:pt idx="9116">
                  <c:v>37279</c:v>
                </c:pt>
                <c:pt idx="9117">
                  <c:v>37280</c:v>
                </c:pt>
                <c:pt idx="9118">
                  <c:v>37281</c:v>
                </c:pt>
                <c:pt idx="9119">
                  <c:v>37282</c:v>
                </c:pt>
                <c:pt idx="9120">
                  <c:v>37283</c:v>
                </c:pt>
                <c:pt idx="9121">
                  <c:v>37284</c:v>
                </c:pt>
                <c:pt idx="9122">
                  <c:v>37285</c:v>
                </c:pt>
                <c:pt idx="9123">
                  <c:v>37286</c:v>
                </c:pt>
                <c:pt idx="9124">
                  <c:v>37287</c:v>
                </c:pt>
                <c:pt idx="9125">
                  <c:v>37288</c:v>
                </c:pt>
                <c:pt idx="9126">
                  <c:v>37289</c:v>
                </c:pt>
                <c:pt idx="9127">
                  <c:v>37290</c:v>
                </c:pt>
                <c:pt idx="9128">
                  <c:v>37291</c:v>
                </c:pt>
                <c:pt idx="9129">
                  <c:v>37292</c:v>
                </c:pt>
                <c:pt idx="9130">
                  <c:v>37293</c:v>
                </c:pt>
                <c:pt idx="9131">
                  <c:v>37294</c:v>
                </c:pt>
                <c:pt idx="9132">
                  <c:v>37295</c:v>
                </c:pt>
                <c:pt idx="9133">
                  <c:v>37296</c:v>
                </c:pt>
                <c:pt idx="9134">
                  <c:v>37297</c:v>
                </c:pt>
                <c:pt idx="9135">
                  <c:v>37298</c:v>
                </c:pt>
                <c:pt idx="9136">
                  <c:v>37299</c:v>
                </c:pt>
                <c:pt idx="9137">
                  <c:v>37300</c:v>
                </c:pt>
                <c:pt idx="9138">
                  <c:v>37301</c:v>
                </c:pt>
                <c:pt idx="9139">
                  <c:v>37302</c:v>
                </c:pt>
                <c:pt idx="9140">
                  <c:v>37303</c:v>
                </c:pt>
                <c:pt idx="9141">
                  <c:v>37304</c:v>
                </c:pt>
                <c:pt idx="9142">
                  <c:v>37305</c:v>
                </c:pt>
                <c:pt idx="9143">
                  <c:v>37306</c:v>
                </c:pt>
                <c:pt idx="9144">
                  <c:v>37307</c:v>
                </c:pt>
                <c:pt idx="9145">
                  <c:v>37308</c:v>
                </c:pt>
                <c:pt idx="9146">
                  <c:v>37309</c:v>
                </c:pt>
                <c:pt idx="9147">
                  <c:v>37310</c:v>
                </c:pt>
                <c:pt idx="9148">
                  <c:v>37311</c:v>
                </c:pt>
                <c:pt idx="9149">
                  <c:v>37312</c:v>
                </c:pt>
                <c:pt idx="9150">
                  <c:v>37313</c:v>
                </c:pt>
                <c:pt idx="9151">
                  <c:v>37314</c:v>
                </c:pt>
                <c:pt idx="9152">
                  <c:v>37315</c:v>
                </c:pt>
                <c:pt idx="9153">
                  <c:v>37316</c:v>
                </c:pt>
                <c:pt idx="9154">
                  <c:v>37317</c:v>
                </c:pt>
                <c:pt idx="9155">
                  <c:v>37318</c:v>
                </c:pt>
                <c:pt idx="9156">
                  <c:v>37321</c:v>
                </c:pt>
                <c:pt idx="9157">
                  <c:v>37322</c:v>
                </c:pt>
                <c:pt idx="9158">
                  <c:v>37323</c:v>
                </c:pt>
                <c:pt idx="9159">
                  <c:v>37324</c:v>
                </c:pt>
                <c:pt idx="9160">
                  <c:v>37325</c:v>
                </c:pt>
                <c:pt idx="9161">
                  <c:v>37326</c:v>
                </c:pt>
                <c:pt idx="9162">
                  <c:v>37327</c:v>
                </c:pt>
                <c:pt idx="9163">
                  <c:v>37328</c:v>
                </c:pt>
                <c:pt idx="9164">
                  <c:v>37329</c:v>
                </c:pt>
                <c:pt idx="9165">
                  <c:v>37330</c:v>
                </c:pt>
                <c:pt idx="9166">
                  <c:v>37331</c:v>
                </c:pt>
                <c:pt idx="9167">
                  <c:v>37332</c:v>
                </c:pt>
                <c:pt idx="9168">
                  <c:v>37333</c:v>
                </c:pt>
                <c:pt idx="9169">
                  <c:v>37334</c:v>
                </c:pt>
                <c:pt idx="9170">
                  <c:v>37335</c:v>
                </c:pt>
                <c:pt idx="9171">
                  <c:v>37336</c:v>
                </c:pt>
                <c:pt idx="9172">
                  <c:v>37337</c:v>
                </c:pt>
                <c:pt idx="9173">
                  <c:v>37338</c:v>
                </c:pt>
                <c:pt idx="9174">
                  <c:v>37339</c:v>
                </c:pt>
                <c:pt idx="9175">
                  <c:v>37340</c:v>
                </c:pt>
                <c:pt idx="9176">
                  <c:v>37341</c:v>
                </c:pt>
                <c:pt idx="9177">
                  <c:v>37342</c:v>
                </c:pt>
                <c:pt idx="9178">
                  <c:v>37343</c:v>
                </c:pt>
                <c:pt idx="9179">
                  <c:v>37344</c:v>
                </c:pt>
                <c:pt idx="9180">
                  <c:v>37345</c:v>
                </c:pt>
                <c:pt idx="9181">
                  <c:v>37346</c:v>
                </c:pt>
                <c:pt idx="9182">
                  <c:v>37347</c:v>
                </c:pt>
                <c:pt idx="9183">
                  <c:v>37348</c:v>
                </c:pt>
                <c:pt idx="9184">
                  <c:v>37349</c:v>
                </c:pt>
                <c:pt idx="9185">
                  <c:v>37350</c:v>
                </c:pt>
                <c:pt idx="9186">
                  <c:v>37351</c:v>
                </c:pt>
                <c:pt idx="9187">
                  <c:v>37352</c:v>
                </c:pt>
                <c:pt idx="9188">
                  <c:v>37353</c:v>
                </c:pt>
                <c:pt idx="9189">
                  <c:v>37354</c:v>
                </c:pt>
                <c:pt idx="9190">
                  <c:v>37355</c:v>
                </c:pt>
                <c:pt idx="9191">
                  <c:v>37356</c:v>
                </c:pt>
                <c:pt idx="9192">
                  <c:v>37357</c:v>
                </c:pt>
                <c:pt idx="9193">
                  <c:v>37358</c:v>
                </c:pt>
                <c:pt idx="9194">
                  <c:v>37359</c:v>
                </c:pt>
                <c:pt idx="9195">
                  <c:v>37360</c:v>
                </c:pt>
                <c:pt idx="9196">
                  <c:v>37361</c:v>
                </c:pt>
                <c:pt idx="9197">
                  <c:v>37362</c:v>
                </c:pt>
                <c:pt idx="9198">
                  <c:v>37363</c:v>
                </c:pt>
                <c:pt idx="9199">
                  <c:v>37364</c:v>
                </c:pt>
                <c:pt idx="9200">
                  <c:v>37365</c:v>
                </c:pt>
                <c:pt idx="9201">
                  <c:v>37366</c:v>
                </c:pt>
                <c:pt idx="9202">
                  <c:v>37367</c:v>
                </c:pt>
                <c:pt idx="9203">
                  <c:v>37368</c:v>
                </c:pt>
                <c:pt idx="9204">
                  <c:v>37369</c:v>
                </c:pt>
                <c:pt idx="9205">
                  <c:v>37370</c:v>
                </c:pt>
                <c:pt idx="9206">
                  <c:v>37371</c:v>
                </c:pt>
                <c:pt idx="9207">
                  <c:v>37372</c:v>
                </c:pt>
                <c:pt idx="9208">
                  <c:v>37373</c:v>
                </c:pt>
                <c:pt idx="9209">
                  <c:v>37374</c:v>
                </c:pt>
                <c:pt idx="9210">
                  <c:v>37375</c:v>
                </c:pt>
                <c:pt idx="9211">
                  <c:v>37376</c:v>
                </c:pt>
                <c:pt idx="9212">
                  <c:v>37377</c:v>
                </c:pt>
                <c:pt idx="9213">
                  <c:v>37378</c:v>
                </c:pt>
                <c:pt idx="9214">
                  <c:v>37379</c:v>
                </c:pt>
                <c:pt idx="9215">
                  <c:v>37380</c:v>
                </c:pt>
                <c:pt idx="9216">
                  <c:v>37381</c:v>
                </c:pt>
                <c:pt idx="9217">
                  <c:v>37382</c:v>
                </c:pt>
                <c:pt idx="9218">
                  <c:v>37383</c:v>
                </c:pt>
                <c:pt idx="9219">
                  <c:v>37384</c:v>
                </c:pt>
                <c:pt idx="9220">
                  <c:v>37385</c:v>
                </c:pt>
                <c:pt idx="9221">
                  <c:v>37386</c:v>
                </c:pt>
                <c:pt idx="9222">
                  <c:v>37387</c:v>
                </c:pt>
                <c:pt idx="9223">
                  <c:v>37388</c:v>
                </c:pt>
                <c:pt idx="9224">
                  <c:v>37389</c:v>
                </c:pt>
                <c:pt idx="9225">
                  <c:v>37390</c:v>
                </c:pt>
                <c:pt idx="9226">
                  <c:v>37391</c:v>
                </c:pt>
                <c:pt idx="9227">
                  <c:v>37392</c:v>
                </c:pt>
                <c:pt idx="9228">
                  <c:v>37393</c:v>
                </c:pt>
                <c:pt idx="9229">
                  <c:v>37394</c:v>
                </c:pt>
                <c:pt idx="9230">
                  <c:v>37395</c:v>
                </c:pt>
                <c:pt idx="9231">
                  <c:v>37396</c:v>
                </c:pt>
                <c:pt idx="9232">
                  <c:v>37397</c:v>
                </c:pt>
                <c:pt idx="9233">
                  <c:v>37398</c:v>
                </c:pt>
                <c:pt idx="9234">
                  <c:v>37399</c:v>
                </c:pt>
                <c:pt idx="9235">
                  <c:v>37400</c:v>
                </c:pt>
                <c:pt idx="9236">
                  <c:v>37401</c:v>
                </c:pt>
                <c:pt idx="9237">
                  <c:v>37402</c:v>
                </c:pt>
                <c:pt idx="9238">
                  <c:v>37403</c:v>
                </c:pt>
                <c:pt idx="9239">
                  <c:v>37404</c:v>
                </c:pt>
                <c:pt idx="9240">
                  <c:v>37405</c:v>
                </c:pt>
                <c:pt idx="9241">
                  <c:v>37406</c:v>
                </c:pt>
                <c:pt idx="9242">
                  <c:v>37407</c:v>
                </c:pt>
                <c:pt idx="9243">
                  <c:v>37408</c:v>
                </c:pt>
                <c:pt idx="9244">
                  <c:v>37409</c:v>
                </c:pt>
                <c:pt idx="9245">
                  <c:v>37410</c:v>
                </c:pt>
                <c:pt idx="9246">
                  <c:v>37411</c:v>
                </c:pt>
                <c:pt idx="9247">
                  <c:v>37412</c:v>
                </c:pt>
                <c:pt idx="9248">
                  <c:v>37413</c:v>
                </c:pt>
                <c:pt idx="9249">
                  <c:v>37414</c:v>
                </c:pt>
                <c:pt idx="9250">
                  <c:v>37415</c:v>
                </c:pt>
                <c:pt idx="9251">
                  <c:v>37416</c:v>
                </c:pt>
                <c:pt idx="9252">
                  <c:v>37417</c:v>
                </c:pt>
                <c:pt idx="9253">
                  <c:v>37418</c:v>
                </c:pt>
                <c:pt idx="9254">
                  <c:v>37419</c:v>
                </c:pt>
                <c:pt idx="9255">
                  <c:v>37420</c:v>
                </c:pt>
                <c:pt idx="9256">
                  <c:v>37421</c:v>
                </c:pt>
                <c:pt idx="9257">
                  <c:v>37422</c:v>
                </c:pt>
                <c:pt idx="9258">
                  <c:v>37423</c:v>
                </c:pt>
                <c:pt idx="9259">
                  <c:v>37424</c:v>
                </c:pt>
                <c:pt idx="9260">
                  <c:v>37425</c:v>
                </c:pt>
                <c:pt idx="9261">
                  <c:v>37426</c:v>
                </c:pt>
                <c:pt idx="9262">
                  <c:v>37427</c:v>
                </c:pt>
                <c:pt idx="9263">
                  <c:v>37428</c:v>
                </c:pt>
                <c:pt idx="9264">
                  <c:v>37429</c:v>
                </c:pt>
                <c:pt idx="9265">
                  <c:v>37430</c:v>
                </c:pt>
                <c:pt idx="9266">
                  <c:v>37431</c:v>
                </c:pt>
                <c:pt idx="9267">
                  <c:v>37432</c:v>
                </c:pt>
                <c:pt idx="9268">
                  <c:v>37433</c:v>
                </c:pt>
                <c:pt idx="9269">
                  <c:v>37434</c:v>
                </c:pt>
                <c:pt idx="9270">
                  <c:v>37435</c:v>
                </c:pt>
                <c:pt idx="9271">
                  <c:v>37436</c:v>
                </c:pt>
                <c:pt idx="9272">
                  <c:v>37437</c:v>
                </c:pt>
                <c:pt idx="9273">
                  <c:v>37438</c:v>
                </c:pt>
                <c:pt idx="9274">
                  <c:v>37439</c:v>
                </c:pt>
                <c:pt idx="9275">
                  <c:v>37440</c:v>
                </c:pt>
                <c:pt idx="9276">
                  <c:v>37441</c:v>
                </c:pt>
                <c:pt idx="9277">
                  <c:v>37442</c:v>
                </c:pt>
                <c:pt idx="9278">
                  <c:v>37443</c:v>
                </c:pt>
                <c:pt idx="9279">
                  <c:v>37444</c:v>
                </c:pt>
                <c:pt idx="9280">
                  <c:v>37445</c:v>
                </c:pt>
                <c:pt idx="9281">
                  <c:v>37446</c:v>
                </c:pt>
                <c:pt idx="9282">
                  <c:v>37447</c:v>
                </c:pt>
                <c:pt idx="9283">
                  <c:v>37448</c:v>
                </c:pt>
                <c:pt idx="9284">
                  <c:v>37449</c:v>
                </c:pt>
                <c:pt idx="9285">
                  <c:v>37450</c:v>
                </c:pt>
                <c:pt idx="9286">
                  <c:v>37451</c:v>
                </c:pt>
                <c:pt idx="9287">
                  <c:v>37452</c:v>
                </c:pt>
                <c:pt idx="9288">
                  <c:v>37453</c:v>
                </c:pt>
                <c:pt idx="9289">
                  <c:v>37454</c:v>
                </c:pt>
                <c:pt idx="9290">
                  <c:v>37455</c:v>
                </c:pt>
                <c:pt idx="9291">
                  <c:v>37456</c:v>
                </c:pt>
                <c:pt idx="9292">
                  <c:v>37457</c:v>
                </c:pt>
                <c:pt idx="9293">
                  <c:v>37458</c:v>
                </c:pt>
                <c:pt idx="9294">
                  <c:v>37459</c:v>
                </c:pt>
                <c:pt idx="9295">
                  <c:v>37460</c:v>
                </c:pt>
                <c:pt idx="9296">
                  <c:v>37461</c:v>
                </c:pt>
                <c:pt idx="9297">
                  <c:v>37462</c:v>
                </c:pt>
                <c:pt idx="9298">
                  <c:v>37463</c:v>
                </c:pt>
                <c:pt idx="9299">
                  <c:v>37464</c:v>
                </c:pt>
                <c:pt idx="9300">
                  <c:v>37465</c:v>
                </c:pt>
                <c:pt idx="9301">
                  <c:v>37466</c:v>
                </c:pt>
                <c:pt idx="9302">
                  <c:v>37467</c:v>
                </c:pt>
                <c:pt idx="9303">
                  <c:v>37468</c:v>
                </c:pt>
                <c:pt idx="9304">
                  <c:v>37469</c:v>
                </c:pt>
                <c:pt idx="9305">
                  <c:v>37470</c:v>
                </c:pt>
                <c:pt idx="9306">
                  <c:v>37471</c:v>
                </c:pt>
                <c:pt idx="9307">
                  <c:v>37472</c:v>
                </c:pt>
                <c:pt idx="9308">
                  <c:v>37473</c:v>
                </c:pt>
                <c:pt idx="9309">
                  <c:v>37474</c:v>
                </c:pt>
                <c:pt idx="9310">
                  <c:v>37475</c:v>
                </c:pt>
                <c:pt idx="9311">
                  <c:v>37476</c:v>
                </c:pt>
                <c:pt idx="9312">
                  <c:v>37477</c:v>
                </c:pt>
                <c:pt idx="9313">
                  <c:v>37478</c:v>
                </c:pt>
                <c:pt idx="9314">
                  <c:v>37479</c:v>
                </c:pt>
                <c:pt idx="9315">
                  <c:v>37480</c:v>
                </c:pt>
                <c:pt idx="9316">
                  <c:v>37481</c:v>
                </c:pt>
                <c:pt idx="9317">
                  <c:v>37482</c:v>
                </c:pt>
                <c:pt idx="9318">
                  <c:v>37483</c:v>
                </c:pt>
                <c:pt idx="9319">
                  <c:v>37484</c:v>
                </c:pt>
                <c:pt idx="9320">
                  <c:v>37485</c:v>
                </c:pt>
                <c:pt idx="9321">
                  <c:v>37486</c:v>
                </c:pt>
                <c:pt idx="9322">
                  <c:v>37487</c:v>
                </c:pt>
                <c:pt idx="9323">
                  <c:v>37488</c:v>
                </c:pt>
                <c:pt idx="9324">
                  <c:v>37489</c:v>
                </c:pt>
                <c:pt idx="9325">
                  <c:v>37490</c:v>
                </c:pt>
                <c:pt idx="9326">
                  <c:v>37491</c:v>
                </c:pt>
                <c:pt idx="9327">
                  <c:v>37492</c:v>
                </c:pt>
                <c:pt idx="9328">
                  <c:v>37493</c:v>
                </c:pt>
                <c:pt idx="9329">
                  <c:v>37494</c:v>
                </c:pt>
                <c:pt idx="9330">
                  <c:v>37495</c:v>
                </c:pt>
                <c:pt idx="9331">
                  <c:v>37496</c:v>
                </c:pt>
                <c:pt idx="9332">
                  <c:v>37497</c:v>
                </c:pt>
                <c:pt idx="9333">
                  <c:v>37498</c:v>
                </c:pt>
                <c:pt idx="9334">
                  <c:v>37499</c:v>
                </c:pt>
                <c:pt idx="9335">
                  <c:v>37500</c:v>
                </c:pt>
                <c:pt idx="9336">
                  <c:v>37501</c:v>
                </c:pt>
                <c:pt idx="9337">
                  <c:v>37502</c:v>
                </c:pt>
                <c:pt idx="9338">
                  <c:v>37503</c:v>
                </c:pt>
                <c:pt idx="9339">
                  <c:v>37504</c:v>
                </c:pt>
                <c:pt idx="9340">
                  <c:v>37505</c:v>
                </c:pt>
                <c:pt idx="9341">
                  <c:v>37506</c:v>
                </c:pt>
                <c:pt idx="9342">
                  <c:v>37507</c:v>
                </c:pt>
                <c:pt idx="9343">
                  <c:v>37508</c:v>
                </c:pt>
                <c:pt idx="9344">
                  <c:v>37509</c:v>
                </c:pt>
                <c:pt idx="9345">
                  <c:v>37510</c:v>
                </c:pt>
                <c:pt idx="9346">
                  <c:v>37511</c:v>
                </c:pt>
                <c:pt idx="9347">
                  <c:v>37512</c:v>
                </c:pt>
                <c:pt idx="9348">
                  <c:v>37513</c:v>
                </c:pt>
                <c:pt idx="9349">
                  <c:v>37514</c:v>
                </c:pt>
                <c:pt idx="9350">
                  <c:v>37515</c:v>
                </c:pt>
                <c:pt idx="9351">
                  <c:v>37516</c:v>
                </c:pt>
                <c:pt idx="9352">
                  <c:v>37517</c:v>
                </c:pt>
                <c:pt idx="9353">
                  <c:v>37518</c:v>
                </c:pt>
                <c:pt idx="9354">
                  <c:v>37519</c:v>
                </c:pt>
                <c:pt idx="9355">
                  <c:v>37520</c:v>
                </c:pt>
                <c:pt idx="9356">
                  <c:v>37521</c:v>
                </c:pt>
                <c:pt idx="9357">
                  <c:v>37522</c:v>
                </c:pt>
                <c:pt idx="9358">
                  <c:v>37523</c:v>
                </c:pt>
                <c:pt idx="9359">
                  <c:v>37524</c:v>
                </c:pt>
                <c:pt idx="9360">
                  <c:v>37525</c:v>
                </c:pt>
                <c:pt idx="9361">
                  <c:v>37526</c:v>
                </c:pt>
                <c:pt idx="9362">
                  <c:v>37527</c:v>
                </c:pt>
                <c:pt idx="9363">
                  <c:v>37528</c:v>
                </c:pt>
                <c:pt idx="9364">
                  <c:v>37529</c:v>
                </c:pt>
                <c:pt idx="9365">
                  <c:v>37530</c:v>
                </c:pt>
                <c:pt idx="9366">
                  <c:v>37531</c:v>
                </c:pt>
                <c:pt idx="9367">
                  <c:v>37532</c:v>
                </c:pt>
                <c:pt idx="9368">
                  <c:v>37533</c:v>
                </c:pt>
                <c:pt idx="9369">
                  <c:v>37534</c:v>
                </c:pt>
                <c:pt idx="9370">
                  <c:v>37535</c:v>
                </c:pt>
                <c:pt idx="9371">
                  <c:v>37536</c:v>
                </c:pt>
                <c:pt idx="9372">
                  <c:v>37537</c:v>
                </c:pt>
                <c:pt idx="9373">
                  <c:v>37538</c:v>
                </c:pt>
                <c:pt idx="9374">
                  <c:v>37539</c:v>
                </c:pt>
                <c:pt idx="9375">
                  <c:v>37540</c:v>
                </c:pt>
                <c:pt idx="9376">
                  <c:v>37541</c:v>
                </c:pt>
                <c:pt idx="9377">
                  <c:v>37542</c:v>
                </c:pt>
                <c:pt idx="9378">
                  <c:v>37543</c:v>
                </c:pt>
                <c:pt idx="9379">
                  <c:v>37544</c:v>
                </c:pt>
                <c:pt idx="9380">
                  <c:v>37545</c:v>
                </c:pt>
                <c:pt idx="9381">
                  <c:v>37546</c:v>
                </c:pt>
                <c:pt idx="9382">
                  <c:v>37547</c:v>
                </c:pt>
                <c:pt idx="9383">
                  <c:v>37548</c:v>
                </c:pt>
                <c:pt idx="9384">
                  <c:v>37549</c:v>
                </c:pt>
                <c:pt idx="9385">
                  <c:v>37550</c:v>
                </c:pt>
                <c:pt idx="9386">
                  <c:v>37551</c:v>
                </c:pt>
                <c:pt idx="9387">
                  <c:v>37552</c:v>
                </c:pt>
                <c:pt idx="9388">
                  <c:v>37553</c:v>
                </c:pt>
                <c:pt idx="9389">
                  <c:v>37554</c:v>
                </c:pt>
                <c:pt idx="9390">
                  <c:v>37555</c:v>
                </c:pt>
                <c:pt idx="9391">
                  <c:v>37556</c:v>
                </c:pt>
                <c:pt idx="9392">
                  <c:v>37557</c:v>
                </c:pt>
                <c:pt idx="9393">
                  <c:v>37558</c:v>
                </c:pt>
                <c:pt idx="9394">
                  <c:v>37559</c:v>
                </c:pt>
                <c:pt idx="9395">
                  <c:v>37560</c:v>
                </c:pt>
                <c:pt idx="9396">
                  <c:v>37561</c:v>
                </c:pt>
                <c:pt idx="9397">
                  <c:v>37562</c:v>
                </c:pt>
                <c:pt idx="9398">
                  <c:v>37563</c:v>
                </c:pt>
                <c:pt idx="9399">
                  <c:v>37564</c:v>
                </c:pt>
                <c:pt idx="9400">
                  <c:v>37565</c:v>
                </c:pt>
                <c:pt idx="9401">
                  <c:v>37566</c:v>
                </c:pt>
                <c:pt idx="9402">
                  <c:v>37567</c:v>
                </c:pt>
                <c:pt idx="9403">
                  <c:v>37568</c:v>
                </c:pt>
                <c:pt idx="9404">
                  <c:v>37569</c:v>
                </c:pt>
                <c:pt idx="9405">
                  <c:v>37570</c:v>
                </c:pt>
                <c:pt idx="9406">
                  <c:v>37571</c:v>
                </c:pt>
                <c:pt idx="9407">
                  <c:v>37572</c:v>
                </c:pt>
                <c:pt idx="9408">
                  <c:v>37573</c:v>
                </c:pt>
                <c:pt idx="9409">
                  <c:v>37574</c:v>
                </c:pt>
                <c:pt idx="9410">
                  <c:v>37575</c:v>
                </c:pt>
                <c:pt idx="9411">
                  <c:v>37576</c:v>
                </c:pt>
                <c:pt idx="9412">
                  <c:v>37577</c:v>
                </c:pt>
                <c:pt idx="9413">
                  <c:v>37578</c:v>
                </c:pt>
                <c:pt idx="9414">
                  <c:v>37579</c:v>
                </c:pt>
                <c:pt idx="9415">
                  <c:v>37580</c:v>
                </c:pt>
                <c:pt idx="9416">
                  <c:v>37581</c:v>
                </c:pt>
                <c:pt idx="9417">
                  <c:v>37582</c:v>
                </c:pt>
                <c:pt idx="9418">
                  <c:v>37583</c:v>
                </c:pt>
                <c:pt idx="9419">
                  <c:v>37584</c:v>
                </c:pt>
                <c:pt idx="9420">
                  <c:v>37585</c:v>
                </c:pt>
                <c:pt idx="9421">
                  <c:v>37586</c:v>
                </c:pt>
                <c:pt idx="9422">
                  <c:v>37587</c:v>
                </c:pt>
                <c:pt idx="9423">
                  <c:v>37588</c:v>
                </c:pt>
                <c:pt idx="9424">
                  <c:v>37589</c:v>
                </c:pt>
                <c:pt idx="9425">
                  <c:v>37590</c:v>
                </c:pt>
                <c:pt idx="9426">
                  <c:v>37591</c:v>
                </c:pt>
                <c:pt idx="9427">
                  <c:v>37592</c:v>
                </c:pt>
                <c:pt idx="9428">
                  <c:v>37593</c:v>
                </c:pt>
                <c:pt idx="9429">
                  <c:v>37594</c:v>
                </c:pt>
                <c:pt idx="9430">
                  <c:v>37595</c:v>
                </c:pt>
                <c:pt idx="9431">
                  <c:v>37596</c:v>
                </c:pt>
                <c:pt idx="9432">
                  <c:v>37597</c:v>
                </c:pt>
                <c:pt idx="9433">
                  <c:v>37598</c:v>
                </c:pt>
                <c:pt idx="9434">
                  <c:v>37599</c:v>
                </c:pt>
                <c:pt idx="9435">
                  <c:v>37666</c:v>
                </c:pt>
                <c:pt idx="9436">
                  <c:v>37667</c:v>
                </c:pt>
                <c:pt idx="9437">
                  <c:v>37668</c:v>
                </c:pt>
                <c:pt idx="9438">
                  <c:v>37669</c:v>
                </c:pt>
                <c:pt idx="9439">
                  <c:v>37670</c:v>
                </c:pt>
                <c:pt idx="9440">
                  <c:v>37671</c:v>
                </c:pt>
                <c:pt idx="9441">
                  <c:v>37672</c:v>
                </c:pt>
                <c:pt idx="9442">
                  <c:v>37673</c:v>
                </c:pt>
                <c:pt idx="9443">
                  <c:v>37674</c:v>
                </c:pt>
                <c:pt idx="9444">
                  <c:v>37675</c:v>
                </c:pt>
                <c:pt idx="9445">
                  <c:v>37676</c:v>
                </c:pt>
                <c:pt idx="9446">
                  <c:v>37677</c:v>
                </c:pt>
                <c:pt idx="9447">
                  <c:v>37678</c:v>
                </c:pt>
                <c:pt idx="9448">
                  <c:v>37679</c:v>
                </c:pt>
                <c:pt idx="9449">
                  <c:v>37680</c:v>
                </c:pt>
                <c:pt idx="9450">
                  <c:v>37681</c:v>
                </c:pt>
                <c:pt idx="9451">
                  <c:v>37682</c:v>
                </c:pt>
                <c:pt idx="9452">
                  <c:v>37683</c:v>
                </c:pt>
                <c:pt idx="9453">
                  <c:v>37684</c:v>
                </c:pt>
                <c:pt idx="9454">
                  <c:v>37685</c:v>
                </c:pt>
                <c:pt idx="9455">
                  <c:v>37686</c:v>
                </c:pt>
                <c:pt idx="9456">
                  <c:v>37687</c:v>
                </c:pt>
                <c:pt idx="9457">
                  <c:v>37688</c:v>
                </c:pt>
                <c:pt idx="9458">
                  <c:v>37689</c:v>
                </c:pt>
                <c:pt idx="9459">
                  <c:v>37690</c:v>
                </c:pt>
                <c:pt idx="9460">
                  <c:v>37691</c:v>
                </c:pt>
                <c:pt idx="9461">
                  <c:v>37692</c:v>
                </c:pt>
                <c:pt idx="9462">
                  <c:v>37693</c:v>
                </c:pt>
                <c:pt idx="9463">
                  <c:v>37694</c:v>
                </c:pt>
                <c:pt idx="9464">
                  <c:v>37695</c:v>
                </c:pt>
                <c:pt idx="9465">
                  <c:v>37696</c:v>
                </c:pt>
                <c:pt idx="9466">
                  <c:v>37697</c:v>
                </c:pt>
                <c:pt idx="9467">
                  <c:v>37698</c:v>
                </c:pt>
                <c:pt idx="9468">
                  <c:v>37699</c:v>
                </c:pt>
                <c:pt idx="9469">
                  <c:v>37700</c:v>
                </c:pt>
                <c:pt idx="9470">
                  <c:v>37701</c:v>
                </c:pt>
                <c:pt idx="9471">
                  <c:v>37702</c:v>
                </c:pt>
                <c:pt idx="9472">
                  <c:v>37703</c:v>
                </c:pt>
                <c:pt idx="9473">
                  <c:v>37704</c:v>
                </c:pt>
                <c:pt idx="9474">
                  <c:v>37705</c:v>
                </c:pt>
                <c:pt idx="9475">
                  <c:v>37706</c:v>
                </c:pt>
                <c:pt idx="9476">
                  <c:v>37707</c:v>
                </c:pt>
                <c:pt idx="9477">
                  <c:v>37708</c:v>
                </c:pt>
                <c:pt idx="9478">
                  <c:v>37709</c:v>
                </c:pt>
                <c:pt idx="9479">
                  <c:v>37710</c:v>
                </c:pt>
                <c:pt idx="9480">
                  <c:v>37711</c:v>
                </c:pt>
                <c:pt idx="9481">
                  <c:v>37712</c:v>
                </c:pt>
                <c:pt idx="9482">
                  <c:v>37713</c:v>
                </c:pt>
                <c:pt idx="9483">
                  <c:v>37714</c:v>
                </c:pt>
                <c:pt idx="9484">
                  <c:v>37715</c:v>
                </c:pt>
                <c:pt idx="9485">
                  <c:v>37716</c:v>
                </c:pt>
                <c:pt idx="9486">
                  <c:v>37717</c:v>
                </c:pt>
                <c:pt idx="9487">
                  <c:v>37718</c:v>
                </c:pt>
                <c:pt idx="9488">
                  <c:v>37719</c:v>
                </c:pt>
                <c:pt idx="9489">
                  <c:v>37720</c:v>
                </c:pt>
                <c:pt idx="9490">
                  <c:v>37721</c:v>
                </c:pt>
                <c:pt idx="9491">
                  <c:v>37722</c:v>
                </c:pt>
                <c:pt idx="9492">
                  <c:v>37723</c:v>
                </c:pt>
                <c:pt idx="9493">
                  <c:v>37724</c:v>
                </c:pt>
                <c:pt idx="9494">
                  <c:v>37725</c:v>
                </c:pt>
                <c:pt idx="9495">
                  <c:v>37726</c:v>
                </c:pt>
                <c:pt idx="9496">
                  <c:v>37727</c:v>
                </c:pt>
                <c:pt idx="9497">
                  <c:v>37728</c:v>
                </c:pt>
                <c:pt idx="9498">
                  <c:v>37729</c:v>
                </c:pt>
                <c:pt idx="9499">
                  <c:v>37730</c:v>
                </c:pt>
                <c:pt idx="9500">
                  <c:v>37731</c:v>
                </c:pt>
                <c:pt idx="9501">
                  <c:v>37732</c:v>
                </c:pt>
                <c:pt idx="9502">
                  <c:v>37733</c:v>
                </c:pt>
                <c:pt idx="9503">
                  <c:v>37734</c:v>
                </c:pt>
                <c:pt idx="9504">
                  <c:v>37735</c:v>
                </c:pt>
                <c:pt idx="9505">
                  <c:v>37736</c:v>
                </c:pt>
                <c:pt idx="9506">
                  <c:v>37737</c:v>
                </c:pt>
                <c:pt idx="9507">
                  <c:v>37738</c:v>
                </c:pt>
                <c:pt idx="9508">
                  <c:v>37739</c:v>
                </c:pt>
                <c:pt idx="9509">
                  <c:v>37740</c:v>
                </c:pt>
                <c:pt idx="9510">
                  <c:v>37741</c:v>
                </c:pt>
                <c:pt idx="9511">
                  <c:v>37742</c:v>
                </c:pt>
                <c:pt idx="9512">
                  <c:v>37743</c:v>
                </c:pt>
                <c:pt idx="9513">
                  <c:v>37744</c:v>
                </c:pt>
                <c:pt idx="9514">
                  <c:v>37745</c:v>
                </c:pt>
                <c:pt idx="9515">
                  <c:v>37746</c:v>
                </c:pt>
                <c:pt idx="9516">
                  <c:v>37747</c:v>
                </c:pt>
                <c:pt idx="9517">
                  <c:v>37748</c:v>
                </c:pt>
                <c:pt idx="9518">
                  <c:v>37749</c:v>
                </c:pt>
                <c:pt idx="9519">
                  <c:v>37750</c:v>
                </c:pt>
                <c:pt idx="9520">
                  <c:v>37751</c:v>
                </c:pt>
                <c:pt idx="9521">
                  <c:v>37752</c:v>
                </c:pt>
                <c:pt idx="9522">
                  <c:v>37753</c:v>
                </c:pt>
                <c:pt idx="9523">
                  <c:v>37754</c:v>
                </c:pt>
                <c:pt idx="9524">
                  <c:v>37755</c:v>
                </c:pt>
                <c:pt idx="9525">
                  <c:v>37756</c:v>
                </c:pt>
                <c:pt idx="9526">
                  <c:v>37757</c:v>
                </c:pt>
                <c:pt idx="9527">
                  <c:v>37798</c:v>
                </c:pt>
                <c:pt idx="9528">
                  <c:v>37799</c:v>
                </c:pt>
                <c:pt idx="9529">
                  <c:v>37800</c:v>
                </c:pt>
                <c:pt idx="9530">
                  <c:v>37801</c:v>
                </c:pt>
                <c:pt idx="9531">
                  <c:v>37802</c:v>
                </c:pt>
                <c:pt idx="9532">
                  <c:v>37803</c:v>
                </c:pt>
                <c:pt idx="9533">
                  <c:v>37821</c:v>
                </c:pt>
                <c:pt idx="9534">
                  <c:v>37822</c:v>
                </c:pt>
                <c:pt idx="9535">
                  <c:v>37823</c:v>
                </c:pt>
                <c:pt idx="9536">
                  <c:v>37824</c:v>
                </c:pt>
                <c:pt idx="9537">
                  <c:v>37825</c:v>
                </c:pt>
                <c:pt idx="9538">
                  <c:v>37826</c:v>
                </c:pt>
                <c:pt idx="9539">
                  <c:v>37827</c:v>
                </c:pt>
                <c:pt idx="9540">
                  <c:v>37828</c:v>
                </c:pt>
                <c:pt idx="9541">
                  <c:v>37829</c:v>
                </c:pt>
                <c:pt idx="9542">
                  <c:v>37830</c:v>
                </c:pt>
                <c:pt idx="9543">
                  <c:v>37831</c:v>
                </c:pt>
                <c:pt idx="9544">
                  <c:v>37832</c:v>
                </c:pt>
                <c:pt idx="9545">
                  <c:v>37833</c:v>
                </c:pt>
                <c:pt idx="9546">
                  <c:v>37834</c:v>
                </c:pt>
                <c:pt idx="9547">
                  <c:v>37835</c:v>
                </c:pt>
                <c:pt idx="9548">
                  <c:v>37836</c:v>
                </c:pt>
                <c:pt idx="9549">
                  <c:v>37837</c:v>
                </c:pt>
                <c:pt idx="9550">
                  <c:v>37838</c:v>
                </c:pt>
                <c:pt idx="9551">
                  <c:v>37839</c:v>
                </c:pt>
                <c:pt idx="9552">
                  <c:v>37840</c:v>
                </c:pt>
                <c:pt idx="9553">
                  <c:v>37841</c:v>
                </c:pt>
                <c:pt idx="9554">
                  <c:v>37842</c:v>
                </c:pt>
                <c:pt idx="9555">
                  <c:v>37843</c:v>
                </c:pt>
                <c:pt idx="9556">
                  <c:v>37844</c:v>
                </c:pt>
                <c:pt idx="9557">
                  <c:v>37845</c:v>
                </c:pt>
                <c:pt idx="9558">
                  <c:v>37846</c:v>
                </c:pt>
                <c:pt idx="9559">
                  <c:v>37847</c:v>
                </c:pt>
                <c:pt idx="9560">
                  <c:v>37848</c:v>
                </c:pt>
                <c:pt idx="9561">
                  <c:v>37849</c:v>
                </c:pt>
                <c:pt idx="9562">
                  <c:v>37850</c:v>
                </c:pt>
                <c:pt idx="9563">
                  <c:v>37851</c:v>
                </c:pt>
                <c:pt idx="9564">
                  <c:v>37852</c:v>
                </c:pt>
                <c:pt idx="9565">
                  <c:v>37853</c:v>
                </c:pt>
                <c:pt idx="9566">
                  <c:v>37854</c:v>
                </c:pt>
                <c:pt idx="9567">
                  <c:v>37855</c:v>
                </c:pt>
                <c:pt idx="9568">
                  <c:v>37856</c:v>
                </c:pt>
                <c:pt idx="9569">
                  <c:v>37857</c:v>
                </c:pt>
                <c:pt idx="9570">
                  <c:v>37858</c:v>
                </c:pt>
                <c:pt idx="9571">
                  <c:v>37859</c:v>
                </c:pt>
                <c:pt idx="9572">
                  <c:v>37860</c:v>
                </c:pt>
                <c:pt idx="9573">
                  <c:v>37861</c:v>
                </c:pt>
                <c:pt idx="9574">
                  <c:v>37862</c:v>
                </c:pt>
                <c:pt idx="9575">
                  <c:v>37863</c:v>
                </c:pt>
                <c:pt idx="9576">
                  <c:v>37864</c:v>
                </c:pt>
                <c:pt idx="9577">
                  <c:v>37865</c:v>
                </c:pt>
                <c:pt idx="9578">
                  <c:v>37866</c:v>
                </c:pt>
                <c:pt idx="9579">
                  <c:v>37867</c:v>
                </c:pt>
                <c:pt idx="9580">
                  <c:v>37868</c:v>
                </c:pt>
                <c:pt idx="9581">
                  <c:v>37869</c:v>
                </c:pt>
                <c:pt idx="9582">
                  <c:v>37870</c:v>
                </c:pt>
                <c:pt idx="9583">
                  <c:v>37871</c:v>
                </c:pt>
                <c:pt idx="9584">
                  <c:v>37872</c:v>
                </c:pt>
                <c:pt idx="9585">
                  <c:v>37873</c:v>
                </c:pt>
                <c:pt idx="9586">
                  <c:v>37874</c:v>
                </c:pt>
                <c:pt idx="9587">
                  <c:v>37875</c:v>
                </c:pt>
                <c:pt idx="9588">
                  <c:v>37876</c:v>
                </c:pt>
                <c:pt idx="9589">
                  <c:v>37877</c:v>
                </c:pt>
                <c:pt idx="9590">
                  <c:v>37878</c:v>
                </c:pt>
                <c:pt idx="9591">
                  <c:v>37879</c:v>
                </c:pt>
                <c:pt idx="9592">
                  <c:v>37880</c:v>
                </c:pt>
                <c:pt idx="9593">
                  <c:v>37881</c:v>
                </c:pt>
                <c:pt idx="9594">
                  <c:v>37882</c:v>
                </c:pt>
                <c:pt idx="9595">
                  <c:v>37883</c:v>
                </c:pt>
                <c:pt idx="9596">
                  <c:v>37884</c:v>
                </c:pt>
                <c:pt idx="9597">
                  <c:v>37885</c:v>
                </c:pt>
                <c:pt idx="9598">
                  <c:v>37886</c:v>
                </c:pt>
                <c:pt idx="9599">
                  <c:v>37887</c:v>
                </c:pt>
                <c:pt idx="9600">
                  <c:v>37888</c:v>
                </c:pt>
                <c:pt idx="9601">
                  <c:v>37889</c:v>
                </c:pt>
                <c:pt idx="9602">
                  <c:v>37890</c:v>
                </c:pt>
                <c:pt idx="9603">
                  <c:v>37891</c:v>
                </c:pt>
                <c:pt idx="9604">
                  <c:v>37892</c:v>
                </c:pt>
                <c:pt idx="9605">
                  <c:v>37893</c:v>
                </c:pt>
                <c:pt idx="9606">
                  <c:v>37894</c:v>
                </c:pt>
                <c:pt idx="9607">
                  <c:v>37895</c:v>
                </c:pt>
                <c:pt idx="9608">
                  <c:v>37896</c:v>
                </c:pt>
                <c:pt idx="9609">
                  <c:v>37897</c:v>
                </c:pt>
                <c:pt idx="9610">
                  <c:v>37898</c:v>
                </c:pt>
                <c:pt idx="9611">
                  <c:v>37899</c:v>
                </c:pt>
                <c:pt idx="9612">
                  <c:v>37900</c:v>
                </c:pt>
                <c:pt idx="9613">
                  <c:v>37901</c:v>
                </c:pt>
                <c:pt idx="9614">
                  <c:v>37902</c:v>
                </c:pt>
                <c:pt idx="9615">
                  <c:v>37903</c:v>
                </c:pt>
                <c:pt idx="9616">
                  <c:v>37904</c:v>
                </c:pt>
                <c:pt idx="9617">
                  <c:v>37905</c:v>
                </c:pt>
                <c:pt idx="9618">
                  <c:v>37906</c:v>
                </c:pt>
                <c:pt idx="9619">
                  <c:v>37907</c:v>
                </c:pt>
                <c:pt idx="9620">
                  <c:v>37908</c:v>
                </c:pt>
                <c:pt idx="9621">
                  <c:v>37909</c:v>
                </c:pt>
                <c:pt idx="9622">
                  <c:v>37910</c:v>
                </c:pt>
                <c:pt idx="9623">
                  <c:v>37911</c:v>
                </c:pt>
                <c:pt idx="9624">
                  <c:v>37912</c:v>
                </c:pt>
                <c:pt idx="9625">
                  <c:v>37913</c:v>
                </c:pt>
                <c:pt idx="9626">
                  <c:v>37914</c:v>
                </c:pt>
                <c:pt idx="9627">
                  <c:v>37915</c:v>
                </c:pt>
                <c:pt idx="9628">
                  <c:v>37916</c:v>
                </c:pt>
                <c:pt idx="9629">
                  <c:v>37917</c:v>
                </c:pt>
                <c:pt idx="9630">
                  <c:v>37918</c:v>
                </c:pt>
                <c:pt idx="9631">
                  <c:v>37919</c:v>
                </c:pt>
                <c:pt idx="9632">
                  <c:v>37920</c:v>
                </c:pt>
                <c:pt idx="9633">
                  <c:v>37921</c:v>
                </c:pt>
                <c:pt idx="9634">
                  <c:v>37922</c:v>
                </c:pt>
                <c:pt idx="9635">
                  <c:v>37923</c:v>
                </c:pt>
                <c:pt idx="9636">
                  <c:v>37924</c:v>
                </c:pt>
                <c:pt idx="9637">
                  <c:v>37925</c:v>
                </c:pt>
                <c:pt idx="9638">
                  <c:v>37926</c:v>
                </c:pt>
                <c:pt idx="9639">
                  <c:v>37927</c:v>
                </c:pt>
                <c:pt idx="9640">
                  <c:v>37928</c:v>
                </c:pt>
                <c:pt idx="9641">
                  <c:v>37929</c:v>
                </c:pt>
                <c:pt idx="9642">
                  <c:v>37930</c:v>
                </c:pt>
                <c:pt idx="9643">
                  <c:v>37931</c:v>
                </c:pt>
                <c:pt idx="9644">
                  <c:v>37932</c:v>
                </c:pt>
                <c:pt idx="9645">
                  <c:v>37933</c:v>
                </c:pt>
                <c:pt idx="9646">
                  <c:v>37934</c:v>
                </c:pt>
                <c:pt idx="9647">
                  <c:v>37935</c:v>
                </c:pt>
                <c:pt idx="9648">
                  <c:v>37936</c:v>
                </c:pt>
                <c:pt idx="9649">
                  <c:v>37937</c:v>
                </c:pt>
                <c:pt idx="9650">
                  <c:v>37938</c:v>
                </c:pt>
                <c:pt idx="9651">
                  <c:v>37939</c:v>
                </c:pt>
                <c:pt idx="9652">
                  <c:v>37940</c:v>
                </c:pt>
                <c:pt idx="9653">
                  <c:v>37941</c:v>
                </c:pt>
                <c:pt idx="9654">
                  <c:v>37942</c:v>
                </c:pt>
                <c:pt idx="9655">
                  <c:v>37943</c:v>
                </c:pt>
                <c:pt idx="9656">
                  <c:v>37944</c:v>
                </c:pt>
                <c:pt idx="9657">
                  <c:v>37945</c:v>
                </c:pt>
                <c:pt idx="9658">
                  <c:v>37946</c:v>
                </c:pt>
                <c:pt idx="9659">
                  <c:v>37947</c:v>
                </c:pt>
                <c:pt idx="9660">
                  <c:v>37948</c:v>
                </c:pt>
                <c:pt idx="9661">
                  <c:v>37949</c:v>
                </c:pt>
                <c:pt idx="9662">
                  <c:v>37950</c:v>
                </c:pt>
                <c:pt idx="9663">
                  <c:v>37951</c:v>
                </c:pt>
                <c:pt idx="9664">
                  <c:v>37952</c:v>
                </c:pt>
                <c:pt idx="9665">
                  <c:v>37953</c:v>
                </c:pt>
                <c:pt idx="9666">
                  <c:v>37954</c:v>
                </c:pt>
                <c:pt idx="9667">
                  <c:v>37955</c:v>
                </c:pt>
                <c:pt idx="9668">
                  <c:v>37956</c:v>
                </c:pt>
                <c:pt idx="9669">
                  <c:v>37957</c:v>
                </c:pt>
                <c:pt idx="9670">
                  <c:v>37958</c:v>
                </c:pt>
                <c:pt idx="9671">
                  <c:v>37959</c:v>
                </c:pt>
                <c:pt idx="9672">
                  <c:v>37960</c:v>
                </c:pt>
                <c:pt idx="9673">
                  <c:v>37961</c:v>
                </c:pt>
                <c:pt idx="9674">
                  <c:v>37962</c:v>
                </c:pt>
                <c:pt idx="9675">
                  <c:v>37963</c:v>
                </c:pt>
                <c:pt idx="9676">
                  <c:v>37964</c:v>
                </c:pt>
                <c:pt idx="9677">
                  <c:v>37965</c:v>
                </c:pt>
                <c:pt idx="9678">
                  <c:v>37966</c:v>
                </c:pt>
                <c:pt idx="9679">
                  <c:v>37967</c:v>
                </c:pt>
                <c:pt idx="9680">
                  <c:v>37968</c:v>
                </c:pt>
                <c:pt idx="9681">
                  <c:v>37969</c:v>
                </c:pt>
                <c:pt idx="9682">
                  <c:v>37970</c:v>
                </c:pt>
                <c:pt idx="9683">
                  <c:v>37971</c:v>
                </c:pt>
                <c:pt idx="9684">
                  <c:v>37972</c:v>
                </c:pt>
                <c:pt idx="9685">
                  <c:v>37973</c:v>
                </c:pt>
                <c:pt idx="9686">
                  <c:v>37974</c:v>
                </c:pt>
                <c:pt idx="9687">
                  <c:v>37975</c:v>
                </c:pt>
                <c:pt idx="9688">
                  <c:v>37976</c:v>
                </c:pt>
                <c:pt idx="9689">
                  <c:v>37977</c:v>
                </c:pt>
                <c:pt idx="9690">
                  <c:v>37978</c:v>
                </c:pt>
                <c:pt idx="9691">
                  <c:v>37979</c:v>
                </c:pt>
                <c:pt idx="9692">
                  <c:v>37980</c:v>
                </c:pt>
                <c:pt idx="9693">
                  <c:v>37981</c:v>
                </c:pt>
                <c:pt idx="9694">
                  <c:v>37982</c:v>
                </c:pt>
                <c:pt idx="9695">
                  <c:v>37983</c:v>
                </c:pt>
                <c:pt idx="9696">
                  <c:v>37984</c:v>
                </c:pt>
                <c:pt idx="9697">
                  <c:v>37985</c:v>
                </c:pt>
                <c:pt idx="9698">
                  <c:v>37986</c:v>
                </c:pt>
                <c:pt idx="9699">
                  <c:v>37987</c:v>
                </c:pt>
                <c:pt idx="9700">
                  <c:v>37988</c:v>
                </c:pt>
                <c:pt idx="9701">
                  <c:v>37989</c:v>
                </c:pt>
                <c:pt idx="9702">
                  <c:v>37990</c:v>
                </c:pt>
                <c:pt idx="9703">
                  <c:v>37991</c:v>
                </c:pt>
                <c:pt idx="9704">
                  <c:v>37992</c:v>
                </c:pt>
                <c:pt idx="9705">
                  <c:v>37993</c:v>
                </c:pt>
                <c:pt idx="9706">
                  <c:v>37994</c:v>
                </c:pt>
                <c:pt idx="9707">
                  <c:v>37995</c:v>
                </c:pt>
                <c:pt idx="9708">
                  <c:v>37996</c:v>
                </c:pt>
                <c:pt idx="9709">
                  <c:v>37997</c:v>
                </c:pt>
                <c:pt idx="9710">
                  <c:v>37998</c:v>
                </c:pt>
                <c:pt idx="9711">
                  <c:v>37999</c:v>
                </c:pt>
                <c:pt idx="9712">
                  <c:v>38000</c:v>
                </c:pt>
                <c:pt idx="9713">
                  <c:v>38001</c:v>
                </c:pt>
                <c:pt idx="9714">
                  <c:v>38002</c:v>
                </c:pt>
                <c:pt idx="9715">
                  <c:v>38003</c:v>
                </c:pt>
                <c:pt idx="9716">
                  <c:v>38004</c:v>
                </c:pt>
                <c:pt idx="9717">
                  <c:v>38005</c:v>
                </c:pt>
                <c:pt idx="9718">
                  <c:v>38006</c:v>
                </c:pt>
                <c:pt idx="9719">
                  <c:v>38007</c:v>
                </c:pt>
                <c:pt idx="9720">
                  <c:v>38008</c:v>
                </c:pt>
                <c:pt idx="9721">
                  <c:v>38009</c:v>
                </c:pt>
                <c:pt idx="9722">
                  <c:v>38010</c:v>
                </c:pt>
                <c:pt idx="9723">
                  <c:v>38011</c:v>
                </c:pt>
                <c:pt idx="9724">
                  <c:v>38012</c:v>
                </c:pt>
                <c:pt idx="9725">
                  <c:v>38013</c:v>
                </c:pt>
                <c:pt idx="9726">
                  <c:v>38014</c:v>
                </c:pt>
                <c:pt idx="9727">
                  <c:v>38015</c:v>
                </c:pt>
                <c:pt idx="9728">
                  <c:v>38016</c:v>
                </c:pt>
                <c:pt idx="9729">
                  <c:v>38017</c:v>
                </c:pt>
                <c:pt idx="9730">
                  <c:v>38018</c:v>
                </c:pt>
                <c:pt idx="9731">
                  <c:v>38019</c:v>
                </c:pt>
                <c:pt idx="9732">
                  <c:v>38020</c:v>
                </c:pt>
                <c:pt idx="9733">
                  <c:v>38021</c:v>
                </c:pt>
                <c:pt idx="9734">
                  <c:v>38022</c:v>
                </c:pt>
                <c:pt idx="9735">
                  <c:v>38023</c:v>
                </c:pt>
                <c:pt idx="9736">
                  <c:v>38024</c:v>
                </c:pt>
                <c:pt idx="9737">
                  <c:v>38025</c:v>
                </c:pt>
                <c:pt idx="9738">
                  <c:v>38026</c:v>
                </c:pt>
                <c:pt idx="9739">
                  <c:v>38027</c:v>
                </c:pt>
                <c:pt idx="9740">
                  <c:v>38028</c:v>
                </c:pt>
                <c:pt idx="9741">
                  <c:v>38029</c:v>
                </c:pt>
                <c:pt idx="9742">
                  <c:v>38030</c:v>
                </c:pt>
                <c:pt idx="9743">
                  <c:v>38031</c:v>
                </c:pt>
                <c:pt idx="9744">
                  <c:v>38032</c:v>
                </c:pt>
                <c:pt idx="9745">
                  <c:v>38033</c:v>
                </c:pt>
                <c:pt idx="9746">
                  <c:v>38034</c:v>
                </c:pt>
                <c:pt idx="9747">
                  <c:v>38035</c:v>
                </c:pt>
                <c:pt idx="9748">
                  <c:v>38036</c:v>
                </c:pt>
                <c:pt idx="9749">
                  <c:v>38037</c:v>
                </c:pt>
                <c:pt idx="9750">
                  <c:v>38038</c:v>
                </c:pt>
                <c:pt idx="9751">
                  <c:v>38039</c:v>
                </c:pt>
                <c:pt idx="9752">
                  <c:v>38040</c:v>
                </c:pt>
                <c:pt idx="9753">
                  <c:v>38041</c:v>
                </c:pt>
                <c:pt idx="9754">
                  <c:v>38042</c:v>
                </c:pt>
                <c:pt idx="9755">
                  <c:v>38043</c:v>
                </c:pt>
                <c:pt idx="9756">
                  <c:v>38044</c:v>
                </c:pt>
                <c:pt idx="9757">
                  <c:v>38045</c:v>
                </c:pt>
                <c:pt idx="9758">
                  <c:v>38046</c:v>
                </c:pt>
                <c:pt idx="9759">
                  <c:v>38047</c:v>
                </c:pt>
                <c:pt idx="9760">
                  <c:v>38048</c:v>
                </c:pt>
                <c:pt idx="9761">
                  <c:v>38049</c:v>
                </c:pt>
                <c:pt idx="9762">
                  <c:v>38050</c:v>
                </c:pt>
                <c:pt idx="9763">
                  <c:v>38051</c:v>
                </c:pt>
                <c:pt idx="9764">
                  <c:v>38052</c:v>
                </c:pt>
                <c:pt idx="9765">
                  <c:v>38053</c:v>
                </c:pt>
                <c:pt idx="9766">
                  <c:v>38054</c:v>
                </c:pt>
                <c:pt idx="9767">
                  <c:v>38055</c:v>
                </c:pt>
                <c:pt idx="9768">
                  <c:v>38056</c:v>
                </c:pt>
                <c:pt idx="9769">
                  <c:v>38057</c:v>
                </c:pt>
                <c:pt idx="9770">
                  <c:v>38058</c:v>
                </c:pt>
                <c:pt idx="9771">
                  <c:v>38059</c:v>
                </c:pt>
                <c:pt idx="9772">
                  <c:v>38060</c:v>
                </c:pt>
                <c:pt idx="9773">
                  <c:v>38061</c:v>
                </c:pt>
                <c:pt idx="9774">
                  <c:v>38062</c:v>
                </c:pt>
                <c:pt idx="9775">
                  <c:v>38063</c:v>
                </c:pt>
                <c:pt idx="9776">
                  <c:v>38064</c:v>
                </c:pt>
                <c:pt idx="9777">
                  <c:v>38065</c:v>
                </c:pt>
                <c:pt idx="9778">
                  <c:v>38066</c:v>
                </c:pt>
                <c:pt idx="9779">
                  <c:v>38067</c:v>
                </c:pt>
                <c:pt idx="9780">
                  <c:v>38068</c:v>
                </c:pt>
                <c:pt idx="9781">
                  <c:v>38069</c:v>
                </c:pt>
                <c:pt idx="9782">
                  <c:v>38070</c:v>
                </c:pt>
                <c:pt idx="9783">
                  <c:v>38071</c:v>
                </c:pt>
                <c:pt idx="9784">
                  <c:v>38072</c:v>
                </c:pt>
                <c:pt idx="9785">
                  <c:v>38073</c:v>
                </c:pt>
                <c:pt idx="9786">
                  <c:v>38074</c:v>
                </c:pt>
                <c:pt idx="9787">
                  <c:v>38075</c:v>
                </c:pt>
                <c:pt idx="9788">
                  <c:v>38076</c:v>
                </c:pt>
                <c:pt idx="9789">
                  <c:v>38077</c:v>
                </c:pt>
                <c:pt idx="9790">
                  <c:v>38078</c:v>
                </c:pt>
                <c:pt idx="9791">
                  <c:v>38079</c:v>
                </c:pt>
                <c:pt idx="9792">
                  <c:v>38080</c:v>
                </c:pt>
                <c:pt idx="9793">
                  <c:v>38081</c:v>
                </c:pt>
                <c:pt idx="9794">
                  <c:v>38082</c:v>
                </c:pt>
                <c:pt idx="9795">
                  <c:v>38083</c:v>
                </c:pt>
                <c:pt idx="9796">
                  <c:v>38084</c:v>
                </c:pt>
                <c:pt idx="9797">
                  <c:v>38085</c:v>
                </c:pt>
                <c:pt idx="9798">
                  <c:v>38086</c:v>
                </c:pt>
                <c:pt idx="9799">
                  <c:v>38087</c:v>
                </c:pt>
                <c:pt idx="9800">
                  <c:v>38088</c:v>
                </c:pt>
                <c:pt idx="9801">
                  <c:v>38089</c:v>
                </c:pt>
                <c:pt idx="9802">
                  <c:v>38090</c:v>
                </c:pt>
                <c:pt idx="9803">
                  <c:v>38091</c:v>
                </c:pt>
                <c:pt idx="9804">
                  <c:v>38092</c:v>
                </c:pt>
                <c:pt idx="9805">
                  <c:v>38093</c:v>
                </c:pt>
                <c:pt idx="9806">
                  <c:v>38094</c:v>
                </c:pt>
                <c:pt idx="9807">
                  <c:v>38095</c:v>
                </c:pt>
                <c:pt idx="9808">
                  <c:v>38096</c:v>
                </c:pt>
                <c:pt idx="9809">
                  <c:v>38195</c:v>
                </c:pt>
                <c:pt idx="9810">
                  <c:v>38196</c:v>
                </c:pt>
                <c:pt idx="9811">
                  <c:v>38197</c:v>
                </c:pt>
                <c:pt idx="9812">
                  <c:v>38198</c:v>
                </c:pt>
                <c:pt idx="9813">
                  <c:v>38199</c:v>
                </c:pt>
                <c:pt idx="9814">
                  <c:v>38200</c:v>
                </c:pt>
                <c:pt idx="9815">
                  <c:v>38201</c:v>
                </c:pt>
                <c:pt idx="9816">
                  <c:v>38202</c:v>
                </c:pt>
                <c:pt idx="9817">
                  <c:v>38203</c:v>
                </c:pt>
                <c:pt idx="9818">
                  <c:v>38204</c:v>
                </c:pt>
                <c:pt idx="9819">
                  <c:v>38205</c:v>
                </c:pt>
                <c:pt idx="9820">
                  <c:v>38206</c:v>
                </c:pt>
                <c:pt idx="9821">
                  <c:v>38207</c:v>
                </c:pt>
                <c:pt idx="9822">
                  <c:v>38208</c:v>
                </c:pt>
                <c:pt idx="9823">
                  <c:v>38209</c:v>
                </c:pt>
                <c:pt idx="9824">
                  <c:v>38210</c:v>
                </c:pt>
                <c:pt idx="9825">
                  <c:v>38211</c:v>
                </c:pt>
                <c:pt idx="9826">
                  <c:v>38212</c:v>
                </c:pt>
                <c:pt idx="9827">
                  <c:v>38213</c:v>
                </c:pt>
                <c:pt idx="9828">
                  <c:v>38214</c:v>
                </c:pt>
                <c:pt idx="9829">
                  <c:v>38215</c:v>
                </c:pt>
                <c:pt idx="9830">
                  <c:v>38216</c:v>
                </c:pt>
                <c:pt idx="9831">
                  <c:v>38217</c:v>
                </c:pt>
                <c:pt idx="9832">
                  <c:v>38218</c:v>
                </c:pt>
                <c:pt idx="9833">
                  <c:v>38219</c:v>
                </c:pt>
                <c:pt idx="9834">
                  <c:v>38220</c:v>
                </c:pt>
                <c:pt idx="9835">
                  <c:v>38221</c:v>
                </c:pt>
                <c:pt idx="9836">
                  <c:v>38222</c:v>
                </c:pt>
                <c:pt idx="9837">
                  <c:v>38223</c:v>
                </c:pt>
                <c:pt idx="9838">
                  <c:v>38224</c:v>
                </c:pt>
                <c:pt idx="9839">
                  <c:v>38225</c:v>
                </c:pt>
                <c:pt idx="9840">
                  <c:v>38226</c:v>
                </c:pt>
                <c:pt idx="9841">
                  <c:v>38227</c:v>
                </c:pt>
                <c:pt idx="9842">
                  <c:v>38228</c:v>
                </c:pt>
                <c:pt idx="9843">
                  <c:v>38229</c:v>
                </c:pt>
                <c:pt idx="9844">
                  <c:v>38230</c:v>
                </c:pt>
                <c:pt idx="9845">
                  <c:v>38231</c:v>
                </c:pt>
                <c:pt idx="9846">
                  <c:v>38232</c:v>
                </c:pt>
                <c:pt idx="9847">
                  <c:v>38233</c:v>
                </c:pt>
                <c:pt idx="9848">
                  <c:v>38234</c:v>
                </c:pt>
                <c:pt idx="9849">
                  <c:v>38235</c:v>
                </c:pt>
                <c:pt idx="9850">
                  <c:v>38236</c:v>
                </c:pt>
                <c:pt idx="9851">
                  <c:v>38237</c:v>
                </c:pt>
                <c:pt idx="9852">
                  <c:v>38238</c:v>
                </c:pt>
                <c:pt idx="9853">
                  <c:v>38239</c:v>
                </c:pt>
                <c:pt idx="9854">
                  <c:v>38240</c:v>
                </c:pt>
                <c:pt idx="9855">
                  <c:v>38241</c:v>
                </c:pt>
                <c:pt idx="9856">
                  <c:v>38242</c:v>
                </c:pt>
                <c:pt idx="9857">
                  <c:v>38243</c:v>
                </c:pt>
                <c:pt idx="9858">
                  <c:v>38244</c:v>
                </c:pt>
                <c:pt idx="9859">
                  <c:v>38245</c:v>
                </c:pt>
                <c:pt idx="9860">
                  <c:v>38246</c:v>
                </c:pt>
                <c:pt idx="9861">
                  <c:v>38247</c:v>
                </c:pt>
                <c:pt idx="9862">
                  <c:v>38248</c:v>
                </c:pt>
                <c:pt idx="9863">
                  <c:v>38249</c:v>
                </c:pt>
                <c:pt idx="9864">
                  <c:v>38250</c:v>
                </c:pt>
                <c:pt idx="9865">
                  <c:v>38255</c:v>
                </c:pt>
                <c:pt idx="9866">
                  <c:v>38279</c:v>
                </c:pt>
                <c:pt idx="9867">
                  <c:v>38280</c:v>
                </c:pt>
                <c:pt idx="9868">
                  <c:v>38281</c:v>
                </c:pt>
                <c:pt idx="9869">
                  <c:v>38282</c:v>
                </c:pt>
                <c:pt idx="9870">
                  <c:v>38283</c:v>
                </c:pt>
                <c:pt idx="9871">
                  <c:v>38284</c:v>
                </c:pt>
                <c:pt idx="9872">
                  <c:v>38285</c:v>
                </c:pt>
                <c:pt idx="9873">
                  <c:v>38286</c:v>
                </c:pt>
                <c:pt idx="9874">
                  <c:v>38287</c:v>
                </c:pt>
                <c:pt idx="9875">
                  <c:v>38288</c:v>
                </c:pt>
                <c:pt idx="9876">
                  <c:v>38289</c:v>
                </c:pt>
                <c:pt idx="9877">
                  <c:v>38290</c:v>
                </c:pt>
                <c:pt idx="9878">
                  <c:v>38291</c:v>
                </c:pt>
                <c:pt idx="9879">
                  <c:v>38292</c:v>
                </c:pt>
                <c:pt idx="9880">
                  <c:v>38293</c:v>
                </c:pt>
                <c:pt idx="9881">
                  <c:v>38294</c:v>
                </c:pt>
                <c:pt idx="9882">
                  <c:v>38295</c:v>
                </c:pt>
                <c:pt idx="9883">
                  <c:v>38296</c:v>
                </c:pt>
                <c:pt idx="9884">
                  <c:v>38297</c:v>
                </c:pt>
                <c:pt idx="9885">
                  <c:v>38298</c:v>
                </c:pt>
                <c:pt idx="9886">
                  <c:v>38299</c:v>
                </c:pt>
                <c:pt idx="9887">
                  <c:v>38300</c:v>
                </c:pt>
                <c:pt idx="9888">
                  <c:v>38301</c:v>
                </c:pt>
                <c:pt idx="9889">
                  <c:v>38302</c:v>
                </c:pt>
                <c:pt idx="9890">
                  <c:v>38303</c:v>
                </c:pt>
                <c:pt idx="9891">
                  <c:v>38304</c:v>
                </c:pt>
                <c:pt idx="9892">
                  <c:v>38305</c:v>
                </c:pt>
                <c:pt idx="9893">
                  <c:v>38306</c:v>
                </c:pt>
                <c:pt idx="9894">
                  <c:v>38307</c:v>
                </c:pt>
                <c:pt idx="9895">
                  <c:v>38308</c:v>
                </c:pt>
                <c:pt idx="9896">
                  <c:v>38309</c:v>
                </c:pt>
                <c:pt idx="9897">
                  <c:v>38310</c:v>
                </c:pt>
                <c:pt idx="9898">
                  <c:v>38311</c:v>
                </c:pt>
                <c:pt idx="9899">
                  <c:v>38312</c:v>
                </c:pt>
                <c:pt idx="9900">
                  <c:v>38313</c:v>
                </c:pt>
                <c:pt idx="9901">
                  <c:v>38314</c:v>
                </c:pt>
                <c:pt idx="9902">
                  <c:v>38315</c:v>
                </c:pt>
                <c:pt idx="9903">
                  <c:v>38316</c:v>
                </c:pt>
                <c:pt idx="9904">
                  <c:v>38317</c:v>
                </c:pt>
                <c:pt idx="9905">
                  <c:v>38318</c:v>
                </c:pt>
                <c:pt idx="9906">
                  <c:v>38319</c:v>
                </c:pt>
                <c:pt idx="9907">
                  <c:v>38320</c:v>
                </c:pt>
                <c:pt idx="9908">
                  <c:v>38321</c:v>
                </c:pt>
                <c:pt idx="9909">
                  <c:v>38322</c:v>
                </c:pt>
                <c:pt idx="9910">
                  <c:v>38323</c:v>
                </c:pt>
                <c:pt idx="9911">
                  <c:v>38324</c:v>
                </c:pt>
                <c:pt idx="9912">
                  <c:v>38325</c:v>
                </c:pt>
                <c:pt idx="9913">
                  <c:v>38326</c:v>
                </c:pt>
                <c:pt idx="9914">
                  <c:v>38327</c:v>
                </c:pt>
                <c:pt idx="9915">
                  <c:v>38328</c:v>
                </c:pt>
                <c:pt idx="9916">
                  <c:v>38329</c:v>
                </c:pt>
                <c:pt idx="9917">
                  <c:v>38330</c:v>
                </c:pt>
                <c:pt idx="9918">
                  <c:v>38331</c:v>
                </c:pt>
                <c:pt idx="9919">
                  <c:v>38332</c:v>
                </c:pt>
                <c:pt idx="9920">
                  <c:v>38333</c:v>
                </c:pt>
                <c:pt idx="9921">
                  <c:v>38334</c:v>
                </c:pt>
                <c:pt idx="9922">
                  <c:v>38335</c:v>
                </c:pt>
                <c:pt idx="9923">
                  <c:v>38336</c:v>
                </c:pt>
                <c:pt idx="9924">
                  <c:v>38337</c:v>
                </c:pt>
                <c:pt idx="9925">
                  <c:v>38338</c:v>
                </c:pt>
                <c:pt idx="9926">
                  <c:v>38339</c:v>
                </c:pt>
                <c:pt idx="9927">
                  <c:v>38340</c:v>
                </c:pt>
                <c:pt idx="9928">
                  <c:v>38341</c:v>
                </c:pt>
                <c:pt idx="9929">
                  <c:v>38342</c:v>
                </c:pt>
                <c:pt idx="9930">
                  <c:v>38343</c:v>
                </c:pt>
                <c:pt idx="9931">
                  <c:v>38344</c:v>
                </c:pt>
                <c:pt idx="9932">
                  <c:v>38345</c:v>
                </c:pt>
                <c:pt idx="9933">
                  <c:v>38346</c:v>
                </c:pt>
                <c:pt idx="9934">
                  <c:v>38347</c:v>
                </c:pt>
                <c:pt idx="9935">
                  <c:v>38348</c:v>
                </c:pt>
                <c:pt idx="9936">
                  <c:v>38349</c:v>
                </c:pt>
                <c:pt idx="9937">
                  <c:v>38350</c:v>
                </c:pt>
                <c:pt idx="9938">
                  <c:v>38351</c:v>
                </c:pt>
                <c:pt idx="9939">
                  <c:v>38352</c:v>
                </c:pt>
                <c:pt idx="9940">
                  <c:v>38353</c:v>
                </c:pt>
                <c:pt idx="9941">
                  <c:v>38354</c:v>
                </c:pt>
                <c:pt idx="9942">
                  <c:v>38355</c:v>
                </c:pt>
                <c:pt idx="9943">
                  <c:v>38356</c:v>
                </c:pt>
                <c:pt idx="9944">
                  <c:v>38357</c:v>
                </c:pt>
                <c:pt idx="9945">
                  <c:v>38358</c:v>
                </c:pt>
                <c:pt idx="9946">
                  <c:v>38359</c:v>
                </c:pt>
                <c:pt idx="9947">
                  <c:v>38360</c:v>
                </c:pt>
                <c:pt idx="9948">
                  <c:v>38361</c:v>
                </c:pt>
                <c:pt idx="9949">
                  <c:v>38362</c:v>
                </c:pt>
                <c:pt idx="9950">
                  <c:v>38363</c:v>
                </c:pt>
                <c:pt idx="9951">
                  <c:v>38364</c:v>
                </c:pt>
                <c:pt idx="9952">
                  <c:v>38365</c:v>
                </c:pt>
                <c:pt idx="9953">
                  <c:v>38366</c:v>
                </c:pt>
                <c:pt idx="9954">
                  <c:v>38367</c:v>
                </c:pt>
                <c:pt idx="9955">
                  <c:v>38368</c:v>
                </c:pt>
                <c:pt idx="9956">
                  <c:v>38369</c:v>
                </c:pt>
                <c:pt idx="9957">
                  <c:v>38370</c:v>
                </c:pt>
                <c:pt idx="9958">
                  <c:v>38371</c:v>
                </c:pt>
                <c:pt idx="9959">
                  <c:v>38372</c:v>
                </c:pt>
                <c:pt idx="9960">
                  <c:v>38373</c:v>
                </c:pt>
                <c:pt idx="9961">
                  <c:v>38374</c:v>
                </c:pt>
                <c:pt idx="9962">
                  <c:v>38375</c:v>
                </c:pt>
                <c:pt idx="9963">
                  <c:v>38376</c:v>
                </c:pt>
                <c:pt idx="9964">
                  <c:v>38377</c:v>
                </c:pt>
                <c:pt idx="9965">
                  <c:v>38378</c:v>
                </c:pt>
                <c:pt idx="9966">
                  <c:v>38379</c:v>
                </c:pt>
                <c:pt idx="9967">
                  <c:v>38380</c:v>
                </c:pt>
                <c:pt idx="9968">
                  <c:v>38381</c:v>
                </c:pt>
                <c:pt idx="9969">
                  <c:v>38382</c:v>
                </c:pt>
                <c:pt idx="9970">
                  <c:v>38383</c:v>
                </c:pt>
                <c:pt idx="9971">
                  <c:v>38384</c:v>
                </c:pt>
                <c:pt idx="9972">
                  <c:v>38385</c:v>
                </c:pt>
                <c:pt idx="9973">
                  <c:v>38386</c:v>
                </c:pt>
                <c:pt idx="9974">
                  <c:v>38387</c:v>
                </c:pt>
                <c:pt idx="9975">
                  <c:v>38388</c:v>
                </c:pt>
                <c:pt idx="9976">
                  <c:v>38389</c:v>
                </c:pt>
                <c:pt idx="9977">
                  <c:v>38390</c:v>
                </c:pt>
                <c:pt idx="9978">
                  <c:v>38391</c:v>
                </c:pt>
                <c:pt idx="9979">
                  <c:v>38392</c:v>
                </c:pt>
                <c:pt idx="9980">
                  <c:v>38393</c:v>
                </c:pt>
                <c:pt idx="9981">
                  <c:v>38394</c:v>
                </c:pt>
                <c:pt idx="9982">
                  <c:v>38395</c:v>
                </c:pt>
                <c:pt idx="9983">
                  <c:v>38396</c:v>
                </c:pt>
                <c:pt idx="9984">
                  <c:v>38397</c:v>
                </c:pt>
                <c:pt idx="9985">
                  <c:v>38398</c:v>
                </c:pt>
                <c:pt idx="9986">
                  <c:v>38399</c:v>
                </c:pt>
                <c:pt idx="9987">
                  <c:v>38400</c:v>
                </c:pt>
                <c:pt idx="9988">
                  <c:v>38401</c:v>
                </c:pt>
                <c:pt idx="9989">
                  <c:v>38402</c:v>
                </c:pt>
                <c:pt idx="9990">
                  <c:v>38403</c:v>
                </c:pt>
                <c:pt idx="9991">
                  <c:v>38404</c:v>
                </c:pt>
                <c:pt idx="9992">
                  <c:v>38405</c:v>
                </c:pt>
                <c:pt idx="9993">
                  <c:v>38406</c:v>
                </c:pt>
                <c:pt idx="9994">
                  <c:v>38407</c:v>
                </c:pt>
                <c:pt idx="9995">
                  <c:v>38408</c:v>
                </c:pt>
                <c:pt idx="9996">
                  <c:v>38409</c:v>
                </c:pt>
                <c:pt idx="9997">
                  <c:v>38410</c:v>
                </c:pt>
                <c:pt idx="9998">
                  <c:v>38411</c:v>
                </c:pt>
                <c:pt idx="9999">
                  <c:v>38412</c:v>
                </c:pt>
                <c:pt idx="10000">
                  <c:v>38413</c:v>
                </c:pt>
                <c:pt idx="10001">
                  <c:v>38414</c:v>
                </c:pt>
                <c:pt idx="10002">
                  <c:v>38415</c:v>
                </c:pt>
                <c:pt idx="10003">
                  <c:v>38416</c:v>
                </c:pt>
                <c:pt idx="10004">
                  <c:v>38417</c:v>
                </c:pt>
                <c:pt idx="10005">
                  <c:v>38418</c:v>
                </c:pt>
                <c:pt idx="10006">
                  <c:v>38419</c:v>
                </c:pt>
                <c:pt idx="10007">
                  <c:v>38420</c:v>
                </c:pt>
                <c:pt idx="10008">
                  <c:v>38421</c:v>
                </c:pt>
                <c:pt idx="10009">
                  <c:v>38422</c:v>
                </c:pt>
                <c:pt idx="10010">
                  <c:v>38423</c:v>
                </c:pt>
                <c:pt idx="10011">
                  <c:v>38424</c:v>
                </c:pt>
                <c:pt idx="10012">
                  <c:v>38425</c:v>
                </c:pt>
                <c:pt idx="10013">
                  <c:v>38426</c:v>
                </c:pt>
                <c:pt idx="10014">
                  <c:v>38427</c:v>
                </c:pt>
                <c:pt idx="10015">
                  <c:v>38428</c:v>
                </c:pt>
                <c:pt idx="10016">
                  <c:v>38429</c:v>
                </c:pt>
                <c:pt idx="10017">
                  <c:v>38430</c:v>
                </c:pt>
                <c:pt idx="10018">
                  <c:v>38431</c:v>
                </c:pt>
                <c:pt idx="10019">
                  <c:v>38432</c:v>
                </c:pt>
                <c:pt idx="10020">
                  <c:v>38433</c:v>
                </c:pt>
                <c:pt idx="10021">
                  <c:v>38434</c:v>
                </c:pt>
                <c:pt idx="10022">
                  <c:v>38435</c:v>
                </c:pt>
                <c:pt idx="10023">
                  <c:v>38436</c:v>
                </c:pt>
                <c:pt idx="10024">
                  <c:v>38437</c:v>
                </c:pt>
                <c:pt idx="10025">
                  <c:v>38438</c:v>
                </c:pt>
                <c:pt idx="10026">
                  <c:v>38439</c:v>
                </c:pt>
                <c:pt idx="10027">
                  <c:v>38440</c:v>
                </c:pt>
                <c:pt idx="10028">
                  <c:v>38441</c:v>
                </c:pt>
                <c:pt idx="10029">
                  <c:v>38442</c:v>
                </c:pt>
                <c:pt idx="10030">
                  <c:v>38443</c:v>
                </c:pt>
                <c:pt idx="10031">
                  <c:v>38444</c:v>
                </c:pt>
                <c:pt idx="10032">
                  <c:v>38445</c:v>
                </c:pt>
                <c:pt idx="10033">
                  <c:v>38446</c:v>
                </c:pt>
                <c:pt idx="10034">
                  <c:v>38447</c:v>
                </c:pt>
                <c:pt idx="10035">
                  <c:v>38448</c:v>
                </c:pt>
                <c:pt idx="10036">
                  <c:v>38449</c:v>
                </c:pt>
                <c:pt idx="10037">
                  <c:v>38450</c:v>
                </c:pt>
                <c:pt idx="10038">
                  <c:v>38451</c:v>
                </c:pt>
                <c:pt idx="10039">
                  <c:v>38452</c:v>
                </c:pt>
                <c:pt idx="10040">
                  <c:v>38453</c:v>
                </c:pt>
                <c:pt idx="10041">
                  <c:v>38454</c:v>
                </c:pt>
                <c:pt idx="10042">
                  <c:v>38455</c:v>
                </c:pt>
                <c:pt idx="10043">
                  <c:v>38456</c:v>
                </c:pt>
                <c:pt idx="10044">
                  <c:v>38457</c:v>
                </c:pt>
                <c:pt idx="10045">
                  <c:v>38458</c:v>
                </c:pt>
                <c:pt idx="10046">
                  <c:v>38459</c:v>
                </c:pt>
                <c:pt idx="10047">
                  <c:v>38460</c:v>
                </c:pt>
                <c:pt idx="10048">
                  <c:v>38651</c:v>
                </c:pt>
                <c:pt idx="10049">
                  <c:v>38652</c:v>
                </c:pt>
                <c:pt idx="10050">
                  <c:v>38653</c:v>
                </c:pt>
                <c:pt idx="10051">
                  <c:v>38654</c:v>
                </c:pt>
                <c:pt idx="10052">
                  <c:v>38655</c:v>
                </c:pt>
                <c:pt idx="10053">
                  <c:v>38656</c:v>
                </c:pt>
                <c:pt idx="10054">
                  <c:v>38657</c:v>
                </c:pt>
                <c:pt idx="10055">
                  <c:v>38658</c:v>
                </c:pt>
                <c:pt idx="10056">
                  <c:v>38659</c:v>
                </c:pt>
                <c:pt idx="10057">
                  <c:v>38660</c:v>
                </c:pt>
                <c:pt idx="10058">
                  <c:v>38661</c:v>
                </c:pt>
                <c:pt idx="10059">
                  <c:v>38662</c:v>
                </c:pt>
                <c:pt idx="10060">
                  <c:v>38663</c:v>
                </c:pt>
                <c:pt idx="10061">
                  <c:v>38664</c:v>
                </c:pt>
                <c:pt idx="10062">
                  <c:v>38665</c:v>
                </c:pt>
                <c:pt idx="10063">
                  <c:v>38666</c:v>
                </c:pt>
                <c:pt idx="10064">
                  <c:v>38667</c:v>
                </c:pt>
                <c:pt idx="10065">
                  <c:v>38668</c:v>
                </c:pt>
                <c:pt idx="10066">
                  <c:v>38669</c:v>
                </c:pt>
                <c:pt idx="10067">
                  <c:v>38670</c:v>
                </c:pt>
                <c:pt idx="10068">
                  <c:v>38671</c:v>
                </c:pt>
                <c:pt idx="10069">
                  <c:v>38672</c:v>
                </c:pt>
                <c:pt idx="10070">
                  <c:v>38673</c:v>
                </c:pt>
                <c:pt idx="10071">
                  <c:v>38674</c:v>
                </c:pt>
                <c:pt idx="10072">
                  <c:v>38675</c:v>
                </c:pt>
                <c:pt idx="10073">
                  <c:v>38676</c:v>
                </c:pt>
                <c:pt idx="10074">
                  <c:v>38677</c:v>
                </c:pt>
                <c:pt idx="10075">
                  <c:v>38678</c:v>
                </c:pt>
                <c:pt idx="10076">
                  <c:v>38679</c:v>
                </c:pt>
                <c:pt idx="10077">
                  <c:v>38680</c:v>
                </c:pt>
                <c:pt idx="10078">
                  <c:v>38681</c:v>
                </c:pt>
                <c:pt idx="10079">
                  <c:v>38682</c:v>
                </c:pt>
                <c:pt idx="10080">
                  <c:v>38683</c:v>
                </c:pt>
                <c:pt idx="10081">
                  <c:v>38684</c:v>
                </c:pt>
                <c:pt idx="10082">
                  <c:v>38685</c:v>
                </c:pt>
                <c:pt idx="10083">
                  <c:v>38686</c:v>
                </c:pt>
                <c:pt idx="10084">
                  <c:v>38687</c:v>
                </c:pt>
                <c:pt idx="10085">
                  <c:v>38688</c:v>
                </c:pt>
                <c:pt idx="10086">
                  <c:v>38689</c:v>
                </c:pt>
                <c:pt idx="10087">
                  <c:v>38690</c:v>
                </c:pt>
                <c:pt idx="10088">
                  <c:v>38691</c:v>
                </c:pt>
                <c:pt idx="10089">
                  <c:v>38692</c:v>
                </c:pt>
                <c:pt idx="10090">
                  <c:v>38693</c:v>
                </c:pt>
                <c:pt idx="10091">
                  <c:v>38694</c:v>
                </c:pt>
                <c:pt idx="10092">
                  <c:v>38695</c:v>
                </c:pt>
                <c:pt idx="10093">
                  <c:v>38696</c:v>
                </c:pt>
                <c:pt idx="10094">
                  <c:v>38697</c:v>
                </c:pt>
                <c:pt idx="10095">
                  <c:v>38698</c:v>
                </c:pt>
                <c:pt idx="10096">
                  <c:v>38699</c:v>
                </c:pt>
                <c:pt idx="10097">
                  <c:v>38700</c:v>
                </c:pt>
                <c:pt idx="10098">
                  <c:v>38701</c:v>
                </c:pt>
                <c:pt idx="10099">
                  <c:v>38702</c:v>
                </c:pt>
                <c:pt idx="10100">
                  <c:v>38703</c:v>
                </c:pt>
                <c:pt idx="10101">
                  <c:v>38704</c:v>
                </c:pt>
                <c:pt idx="10102">
                  <c:v>38705</c:v>
                </c:pt>
                <c:pt idx="10103">
                  <c:v>38706</c:v>
                </c:pt>
                <c:pt idx="10104">
                  <c:v>38707</c:v>
                </c:pt>
                <c:pt idx="10105">
                  <c:v>38708</c:v>
                </c:pt>
                <c:pt idx="10106">
                  <c:v>38709</c:v>
                </c:pt>
                <c:pt idx="10107">
                  <c:v>38710</c:v>
                </c:pt>
                <c:pt idx="10108">
                  <c:v>38711</c:v>
                </c:pt>
                <c:pt idx="10109">
                  <c:v>38712</c:v>
                </c:pt>
                <c:pt idx="10110">
                  <c:v>38713</c:v>
                </c:pt>
                <c:pt idx="10111">
                  <c:v>38714</c:v>
                </c:pt>
                <c:pt idx="10112">
                  <c:v>38715</c:v>
                </c:pt>
                <c:pt idx="10113">
                  <c:v>38716</c:v>
                </c:pt>
                <c:pt idx="10114">
                  <c:v>38717</c:v>
                </c:pt>
                <c:pt idx="10115">
                  <c:v>38718</c:v>
                </c:pt>
                <c:pt idx="10116">
                  <c:v>38719</c:v>
                </c:pt>
                <c:pt idx="10117">
                  <c:v>38720</c:v>
                </c:pt>
                <c:pt idx="10118">
                  <c:v>38721</c:v>
                </c:pt>
                <c:pt idx="10119">
                  <c:v>38722</c:v>
                </c:pt>
                <c:pt idx="10120">
                  <c:v>38723</c:v>
                </c:pt>
                <c:pt idx="10121">
                  <c:v>38724</c:v>
                </c:pt>
                <c:pt idx="10122">
                  <c:v>38725</c:v>
                </c:pt>
                <c:pt idx="10123">
                  <c:v>38726</c:v>
                </c:pt>
                <c:pt idx="10124">
                  <c:v>38727</c:v>
                </c:pt>
                <c:pt idx="10125">
                  <c:v>38728</c:v>
                </c:pt>
                <c:pt idx="10126">
                  <c:v>38729</c:v>
                </c:pt>
                <c:pt idx="10127">
                  <c:v>38730</c:v>
                </c:pt>
                <c:pt idx="10128">
                  <c:v>38731</c:v>
                </c:pt>
                <c:pt idx="10129">
                  <c:v>38732</c:v>
                </c:pt>
                <c:pt idx="10130">
                  <c:v>38733</c:v>
                </c:pt>
                <c:pt idx="10131">
                  <c:v>38734</c:v>
                </c:pt>
                <c:pt idx="10132">
                  <c:v>38735</c:v>
                </c:pt>
                <c:pt idx="10133">
                  <c:v>38736</c:v>
                </c:pt>
                <c:pt idx="10134">
                  <c:v>38737</c:v>
                </c:pt>
                <c:pt idx="10135">
                  <c:v>38738</c:v>
                </c:pt>
                <c:pt idx="10136">
                  <c:v>38739</c:v>
                </c:pt>
                <c:pt idx="10137">
                  <c:v>38740</c:v>
                </c:pt>
                <c:pt idx="10138">
                  <c:v>38741</c:v>
                </c:pt>
                <c:pt idx="10139">
                  <c:v>38742</c:v>
                </c:pt>
                <c:pt idx="10140">
                  <c:v>38743</c:v>
                </c:pt>
                <c:pt idx="10141">
                  <c:v>38744</c:v>
                </c:pt>
                <c:pt idx="10142">
                  <c:v>38745</c:v>
                </c:pt>
                <c:pt idx="10143">
                  <c:v>38746</c:v>
                </c:pt>
                <c:pt idx="10144">
                  <c:v>38747</c:v>
                </c:pt>
                <c:pt idx="10145">
                  <c:v>38748</c:v>
                </c:pt>
                <c:pt idx="10146">
                  <c:v>38749</c:v>
                </c:pt>
                <c:pt idx="10147">
                  <c:v>38750</c:v>
                </c:pt>
                <c:pt idx="10148">
                  <c:v>38751</c:v>
                </c:pt>
                <c:pt idx="10149">
                  <c:v>38752</c:v>
                </c:pt>
                <c:pt idx="10150">
                  <c:v>38753</c:v>
                </c:pt>
                <c:pt idx="10151">
                  <c:v>38754</c:v>
                </c:pt>
                <c:pt idx="10152">
                  <c:v>38755</c:v>
                </c:pt>
                <c:pt idx="10153">
                  <c:v>38756</c:v>
                </c:pt>
                <c:pt idx="10154">
                  <c:v>38757</c:v>
                </c:pt>
                <c:pt idx="10155">
                  <c:v>38758</c:v>
                </c:pt>
                <c:pt idx="10156">
                  <c:v>38759</c:v>
                </c:pt>
                <c:pt idx="10157">
                  <c:v>38760</c:v>
                </c:pt>
                <c:pt idx="10158">
                  <c:v>38761</c:v>
                </c:pt>
                <c:pt idx="10159">
                  <c:v>38762</c:v>
                </c:pt>
                <c:pt idx="10160">
                  <c:v>38763</c:v>
                </c:pt>
                <c:pt idx="10161">
                  <c:v>38764</c:v>
                </c:pt>
                <c:pt idx="10162">
                  <c:v>38765</c:v>
                </c:pt>
                <c:pt idx="10163">
                  <c:v>38766</c:v>
                </c:pt>
                <c:pt idx="10164">
                  <c:v>38767</c:v>
                </c:pt>
                <c:pt idx="10165">
                  <c:v>38768</c:v>
                </c:pt>
                <c:pt idx="10166">
                  <c:v>38769</c:v>
                </c:pt>
                <c:pt idx="10167">
                  <c:v>38770</c:v>
                </c:pt>
                <c:pt idx="10168">
                  <c:v>38771</c:v>
                </c:pt>
                <c:pt idx="10169">
                  <c:v>38772</c:v>
                </c:pt>
                <c:pt idx="10170">
                  <c:v>38773</c:v>
                </c:pt>
                <c:pt idx="10171">
                  <c:v>38774</c:v>
                </c:pt>
                <c:pt idx="10172">
                  <c:v>38775</c:v>
                </c:pt>
                <c:pt idx="10173">
                  <c:v>38776</c:v>
                </c:pt>
                <c:pt idx="10174">
                  <c:v>38777</c:v>
                </c:pt>
                <c:pt idx="10175">
                  <c:v>38778</c:v>
                </c:pt>
                <c:pt idx="10176">
                  <c:v>38779</c:v>
                </c:pt>
                <c:pt idx="10177">
                  <c:v>38780</c:v>
                </c:pt>
                <c:pt idx="10178">
                  <c:v>38781</c:v>
                </c:pt>
                <c:pt idx="10179">
                  <c:v>38782</c:v>
                </c:pt>
                <c:pt idx="10180">
                  <c:v>38783</c:v>
                </c:pt>
                <c:pt idx="10181">
                  <c:v>38784</c:v>
                </c:pt>
                <c:pt idx="10182">
                  <c:v>38785</c:v>
                </c:pt>
                <c:pt idx="10183">
                  <c:v>38786</c:v>
                </c:pt>
                <c:pt idx="10184">
                  <c:v>38787</c:v>
                </c:pt>
                <c:pt idx="10185">
                  <c:v>38788</c:v>
                </c:pt>
                <c:pt idx="10186">
                  <c:v>38789</c:v>
                </c:pt>
                <c:pt idx="10187">
                  <c:v>38790</c:v>
                </c:pt>
                <c:pt idx="10188">
                  <c:v>38791</c:v>
                </c:pt>
                <c:pt idx="10189">
                  <c:v>38792</c:v>
                </c:pt>
                <c:pt idx="10190">
                  <c:v>38793</c:v>
                </c:pt>
                <c:pt idx="10191">
                  <c:v>38794</c:v>
                </c:pt>
                <c:pt idx="10192">
                  <c:v>38795</c:v>
                </c:pt>
                <c:pt idx="10193">
                  <c:v>38796</c:v>
                </c:pt>
                <c:pt idx="10194">
                  <c:v>38797</c:v>
                </c:pt>
                <c:pt idx="10195">
                  <c:v>38798</c:v>
                </c:pt>
                <c:pt idx="10196">
                  <c:v>38799</c:v>
                </c:pt>
                <c:pt idx="10197">
                  <c:v>38800</c:v>
                </c:pt>
                <c:pt idx="10198">
                  <c:v>38801</c:v>
                </c:pt>
                <c:pt idx="10199">
                  <c:v>38802</c:v>
                </c:pt>
                <c:pt idx="10200">
                  <c:v>38803</c:v>
                </c:pt>
                <c:pt idx="10201">
                  <c:v>38804</c:v>
                </c:pt>
                <c:pt idx="10202">
                  <c:v>38805</c:v>
                </c:pt>
                <c:pt idx="10203">
                  <c:v>38806</c:v>
                </c:pt>
                <c:pt idx="10204">
                  <c:v>38807</c:v>
                </c:pt>
                <c:pt idx="10205">
                  <c:v>38808</c:v>
                </c:pt>
                <c:pt idx="10206">
                  <c:v>38809</c:v>
                </c:pt>
                <c:pt idx="10207">
                  <c:v>38810</c:v>
                </c:pt>
                <c:pt idx="10208">
                  <c:v>38811</c:v>
                </c:pt>
                <c:pt idx="10209">
                  <c:v>38812</c:v>
                </c:pt>
                <c:pt idx="10210">
                  <c:v>38813</c:v>
                </c:pt>
                <c:pt idx="10211">
                  <c:v>38814</c:v>
                </c:pt>
                <c:pt idx="10212">
                  <c:v>38815</c:v>
                </c:pt>
                <c:pt idx="10213">
                  <c:v>38816</c:v>
                </c:pt>
                <c:pt idx="10214">
                  <c:v>38817</c:v>
                </c:pt>
                <c:pt idx="10215">
                  <c:v>38818</c:v>
                </c:pt>
                <c:pt idx="10216">
                  <c:v>38819</c:v>
                </c:pt>
                <c:pt idx="10217">
                  <c:v>38820</c:v>
                </c:pt>
                <c:pt idx="10218">
                  <c:v>38821</c:v>
                </c:pt>
                <c:pt idx="10219">
                  <c:v>38822</c:v>
                </c:pt>
                <c:pt idx="10220">
                  <c:v>38823</c:v>
                </c:pt>
                <c:pt idx="10221">
                  <c:v>38824</c:v>
                </c:pt>
                <c:pt idx="10222">
                  <c:v>38825</c:v>
                </c:pt>
                <c:pt idx="10223">
                  <c:v>38826</c:v>
                </c:pt>
                <c:pt idx="10224">
                  <c:v>38827</c:v>
                </c:pt>
                <c:pt idx="10225">
                  <c:v>38828</c:v>
                </c:pt>
                <c:pt idx="10226">
                  <c:v>38829</c:v>
                </c:pt>
                <c:pt idx="10227">
                  <c:v>38830</c:v>
                </c:pt>
                <c:pt idx="10228">
                  <c:v>38831</c:v>
                </c:pt>
                <c:pt idx="10229">
                  <c:v>38832</c:v>
                </c:pt>
                <c:pt idx="10230">
                  <c:v>38833</c:v>
                </c:pt>
                <c:pt idx="10231">
                  <c:v>38834</c:v>
                </c:pt>
                <c:pt idx="10232">
                  <c:v>38835</c:v>
                </c:pt>
                <c:pt idx="10233">
                  <c:v>38836</c:v>
                </c:pt>
                <c:pt idx="10234">
                  <c:v>38837</c:v>
                </c:pt>
                <c:pt idx="10235">
                  <c:v>38838</c:v>
                </c:pt>
                <c:pt idx="10236">
                  <c:v>38839</c:v>
                </c:pt>
                <c:pt idx="10237">
                  <c:v>38840</c:v>
                </c:pt>
                <c:pt idx="10238">
                  <c:v>38841</c:v>
                </c:pt>
                <c:pt idx="10239">
                  <c:v>38842</c:v>
                </c:pt>
                <c:pt idx="10240">
                  <c:v>38843</c:v>
                </c:pt>
                <c:pt idx="10241">
                  <c:v>38844</c:v>
                </c:pt>
                <c:pt idx="10242">
                  <c:v>38845</c:v>
                </c:pt>
                <c:pt idx="10243">
                  <c:v>38846</c:v>
                </c:pt>
                <c:pt idx="10244">
                  <c:v>38847</c:v>
                </c:pt>
                <c:pt idx="10245">
                  <c:v>38848</c:v>
                </c:pt>
                <c:pt idx="10246">
                  <c:v>38849</c:v>
                </c:pt>
                <c:pt idx="10247">
                  <c:v>38850</c:v>
                </c:pt>
                <c:pt idx="10248">
                  <c:v>38851</c:v>
                </c:pt>
                <c:pt idx="10249">
                  <c:v>38852</c:v>
                </c:pt>
                <c:pt idx="10250">
                  <c:v>38853</c:v>
                </c:pt>
                <c:pt idx="10251">
                  <c:v>38854</c:v>
                </c:pt>
                <c:pt idx="10252">
                  <c:v>38855</c:v>
                </c:pt>
                <c:pt idx="10253">
                  <c:v>38856</c:v>
                </c:pt>
                <c:pt idx="10254">
                  <c:v>38857</c:v>
                </c:pt>
                <c:pt idx="10255">
                  <c:v>38858</c:v>
                </c:pt>
                <c:pt idx="10256">
                  <c:v>38859</c:v>
                </c:pt>
                <c:pt idx="10257">
                  <c:v>38860</c:v>
                </c:pt>
                <c:pt idx="10258">
                  <c:v>38861</c:v>
                </c:pt>
                <c:pt idx="10259">
                  <c:v>38862</c:v>
                </c:pt>
                <c:pt idx="10260">
                  <c:v>38863</c:v>
                </c:pt>
                <c:pt idx="10261">
                  <c:v>38864</c:v>
                </c:pt>
                <c:pt idx="10262">
                  <c:v>38865</c:v>
                </c:pt>
                <c:pt idx="10263">
                  <c:v>38866</c:v>
                </c:pt>
                <c:pt idx="10264">
                  <c:v>38867</c:v>
                </c:pt>
                <c:pt idx="10265">
                  <c:v>38868</c:v>
                </c:pt>
                <c:pt idx="10266">
                  <c:v>38869</c:v>
                </c:pt>
                <c:pt idx="10267">
                  <c:v>38870</c:v>
                </c:pt>
                <c:pt idx="10268">
                  <c:v>38871</c:v>
                </c:pt>
                <c:pt idx="10269">
                  <c:v>38872</c:v>
                </c:pt>
                <c:pt idx="10270">
                  <c:v>38873</c:v>
                </c:pt>
                <c:pt idx="10271">
                  <c:v>38874</c:v>
                </c:pt>
                <c:pt idx="10272">
                  <c:v>38875</c:v>
                </c:pt>
                <c:pt idx="10273">
                  <c:v>38876</c:v>
                </c:pt>
                <c:pt idx="10274">
                  <c:v>38877</c:v>
                </c:pt>
                <c:pt idx="10275">
                  <c:v>38878</c:v>
                </c:pt>
                <c:pt idx="10276">
                  <c:v>38879</c:v>
                </c:pt>
                <c:pt idx="10277">
                  <c:v>38880</c:v>
                </c:pt>
                <c:pt idx="10278">
                  <c:v>38881</c:v>
                </c:pt>
                <c:pt idx="10279">
                  <c:v>38882</c:v>
                </c:pt>
                <c:pt idx="10280">
                  <c:v>38883</c:v>
                </c:pt>
                <c:pt idx="10281">
                  <c:v>38884</c:v>
                </c:pt>
                <c:pt idx="10282">
                  <c:v>38885</c:v>
                </c:pt>
                <c:pt idx="10283">
                  <c:v>38886</c:v>
                </c:pt>
                <c:pt idx="10284">
                  <c:v>38887</c:v>
                </c:pt>
                <c:pt idx="10285">
                  <c:v>38888</c:v>
                </c:pt>
                <c:pt idx="10286">
                  <c:v>38889</c:v>
                </c:pt>
                <c:pt idx="10287">
                  <c:v>38890</c:v>
                </c:pt>
                <c:pt idx="10288">
                  <c:v>38891</c:v>
                </c:pt>
                <c:pt idx="10289">
                  <c:v>38892</c:v>
                </c:pt>
                <c:pt idx="10290">
                  <c:v>38893</c:v>
                </c:pt>
                <c:pt idx="10291">
                  <c:v>38894</c:v>
                </c:pt>
                <c:pt idx="10292">
                  <c:v>38895</c:v>
                </c:pt>
                <c:pt idx="10293">
                  <c:v>38896</c:v>
                </c:pt>
                <c:pt idx="10294">
                  <c:v>38897</c:v>
                </c:pt>
                <c:pt idx="10295">
                  <c:v>38898</c:v>
                </c:pt>
                <c:pt idx="10296">
                  <c:v>38899</c:v>
                </c:pt>
                <c:pt idx="10297">
                  <c:v>38900</c:v>
                </c:pt>
                <c:pt idx="10298">
                  <c:v>38901</c:v>
                </c:pt>
                <c:pt idx="10299">
                  <c:v>38902</c:v>
                </c:pt>
                <c:pt idx="10300">
                  <c:v>38903</c:v>
                </c:pt>
                <c:pt idx="10301">
                  <c:v>38904</c:v>
                </c:pt>
                <c:pt idx="10302">
                  <c:v>38905</c:v>
                </c:pt>
                <c:pt idx="10303">
                  <c:v>38906</c:v>
                </c:pt>
                <c:pt idx="10304">
                  <c:v>38907</c:v>
                </c:pt>
                <c:pt idx="10305">
                  <c:v>38908</c:v>
                </c:pt>
                <c:pt idx="10306">
                  <c:v>38909</c:v>
                </c:pt>
                <c:pt idx="10307">
                  <c:v>38910</c:v>
                </c:pt>
                <c:pt idx="10308">
                  <c:v>38911</c:v>
                </c:pt>
                <c:pt idx="10309">
                  <c:v>38912</c:v>
                </c:pt>
                <c:pt idx="10310">
                  <c:v>38913</c:v>
                </c:pt>
                <c:pt idx="10311">
                  <c:v>38914</c:v>
                </c:pt>
                <c:pt idx="10312">
                  <c:v>38915</c:v>
                </c:pt>
                <c:pt idx="10313">
                  <c:v>38933</c:v>
                </c:pt>
                <c:pt idx="10314">
                  <c:v>38934</c:v>
                </c:pt>
                <c:pt idx="10315">
                  <c:v>38935</c:v>
                </c:pt>
                <c:pt idx="10316">
                  <c:v>38936</c:v>
                </c:pt>
                <c:pt idx="10317">
                  <c:v>38937</c:v>
                </c:pt>
                <c:pt idx="10318">
                  <c:v>38938</c:v>
                </c:pt>
                <c:pt idx="10319">
                  <c:v>38939</c:v>
                </c:pt>
                <c:pt idx="10320">
                  <c:v>38940</c:v>
                </c:pt>
                <c:pt idx="10321">
                  <c:v>38941</c:v>
                </c:pt>
                <c:pt idx="10322">
                  <c:v>38942</c:v>
                </c:pt>
                <c:pt idx="10323">
                  <c:v>38943</c:v>
                </c:pt>
                <c:pt idx="10324">
                  <c:v>38944</c:v>
                </c:pt>
                <c:pt idx="10325">
                  <c:v>38945</c:v>
                </c:pt>
                <c:pt idx="10326">
                  <c:v>38946</c:v>
                </c:pt>
                <c:pt idx="10327">
                  <c:v>38947</c:v>
                </c:pt>
                <c:pt idx="10328">
                  <c:v>38948</c:v>
                </c:pt>
                <c:pt idx="10329">
                  <c:v>38949</c:v>
                </c:pt>
                <c:pt idx="10330">
                  <c:v>38950</c:v>
                </c:pt>
                <c:pt idx="10331">
                  <c:v>38951</c:v>
                </c:pt>
                <c:pt idx="10332">
                  <c:v>38952</c:v>
                </c:pt>
                <c:pt idx="10333">
                  <c:v>38953</c:v>
                </c:pt>
                <c:pt idx="10334">
                  <c:v>38954</c:v>
                </c:pt>
                <c:pt idx="10335">
                  <c:v>38955</c:v>
                </c:pt>
                <c:pt idx="10336">
                  <c:v>38956</c:v>
                </c:pt>
                <c:pt idx="10337">
                  <c:v>38957</c:v>
                </c:pt>
                <c:pt idx="10338">
                  <c:v>38958</c:v>
                </c:pt>
                <c:pt idx="10339">
                  <c:v>38959</c:v>
                </c:pt>
                <c:pt idx="10340">
                  <c:v>38960</c:v>
                </c:pt>
                <c:pt idx="10341">
                  <c:v>38961</c:v>
                </c:pt>
                <c:pt idx="10342">
                  <c:v>38962</c:v>
                </c:pt>
                <c:pt idx="10343">
                  <c:v>38963</c:v>
                </c:pt>
                <c:pt idx="10344">
                  <c:v>38964</c:v>
                </c:pt>
                <c:pt idx="10345">
                  <c:v>38965</c:v>
                </c:pt>
                <c:pt idx="10346">
                  <c:v>38966</c:v>
                </c:pt>
                <c:pt idx="10347">
                  <c:v>38967</c:v>
                </c:pt>
                <c:pt idx="10348">
                  <c:v>38968</c:v>
                </c:pt>
                <c:pt idx="10349">
                  <c:v>38969</c:v>
                </c:pt>
                <c:pt idx="10350">
                  <c:v>38970</c:v>
                </c:pt>
                <c:pt idx="10351">
                  <c:v>38971</c:v>
                </c:pt>
                <c:pt idx="10352">
                  <c:v>38972</c:v>
                </c:pt>
                <c:pt idx="10353">
                  <c:v>38973</c:v>
                </c:pt>
                <c:pt idx="10354">
                  <c:v>38974</c:v>
                </c:pt>
                <c:pt idx="10355">
                  <c:v>38975</c:v>
                </c:pt>
                <c:pt idx="10356">
                  <c:v>38976</c:v>
                </c:pt>
                <c:pt idx="10357">
                  <c:v>38977</c:v>
                </c:pt>
                <c:pt idx="10358">
                  <c:v>38978</c:v>
                </c:pt>
                <c:pt idx="10359">
                  <c:v>38979</c:v>
                </c:pt>
                <c:pt idx="10360">
                  <c:v>38980</c:v>
                </c:pt>
                <c:pt idx="10361">
                  <c:v>38981</c:v>
                </c:pt>
                <c:pt idx="10362">
                  <c:v>38982</c:v>
                </c:pt>
                <c:pt idx="10363">
                  <c:v>38983</c:v>
                </c:pt>
                <c:pt idx="10364">
                  <c:v>38984</c:v>
                </c:pt>
                <c:pt idx="10365">
                  <c:v>38985</c:v>
                </c:pt>
                <c:pt idx="10366">
                  <c:v>38986</c:v>
                </c:pt>
                <c:pt idx="10367">
                  <c:v>38987</c:v>
                </c:pt>
                <c:pt idx="10368">
                  <c:v>38988</c:v>
                </c:pt>
                <c:pt idx="10369">
                  <c:v>38989</c:v>
                </c:pt>
                <c:pt idx="10370">
                  <c:v>38990</c:v>
                </c:pt>
                <c:pt idx="10371">
                  <c:v>38991</c:v>
                </c:pt>
                <c:pt idx="10372">
                  <c:v>38992</c:v>
                </c:pt>
                <c:pt idx="10373">
                  <c:v>38993</c:v>
                </c:pt>
                <c:pt idx="10374">
                  <c:v>38994</c:v>
                </c:pt>
                <c:pt idx="10375">
                  <c:v>38995</c:v>
                </c:pt>
                <c:pt idx="10376">
                  <c:v>38996</c:v>
                </c:pt>
                <c:pt idx="10377">
                  <c:v>38997</c:v>
                </c:pt>
                <c:pt idx="10378">
                  <c:v>38998</c:v>
                </c:pt>
                <c:pt idx="10379">
                  <c:v>38999</c:v>
                </c:pt>
                <c:pt idx="10380">
                  <c:v>39000</c:v>
                </c:pt>
                <c:pt idx="10381">
                  <c:v>39001</c:v>
                </c:pt>
                <c:pt idx="10382">
                  <c:v>39002</c:v>
                </c:pt>
                <c:pt idx="10383">
                  <c:v>39003</c:v>
                </c:pt>
                <c:pt idx="10384">
                  <c:v>39004</c:v>
                </c:pt>
                <c:pt idx="10385">
                  <c:v>39005</c:v>
                </c:pt>
                <c:pt idx="10386">
                  <c:v>39006</c:v>
                </c:pt>
                <c:pt idx="10387">
                  <c:v>39007</c:v>
                </c:pt>
                <c:pt idx="10388">
                  <c:v>39008</c:v>
                </c:pt>
                <c:pt idx="10389">
                  <c:v>39009</c:v>
                </c:pt>
                <c:pt idx="10390">
                  <c:v>39010</c:v>
                </c:pt>
                <c:pt idx="10391">
                  <c:v>39011</c:v>
                </c:pt>
                <c:pt idx="10392">
                  <c:v>39012</c:v>
                </c:pt>
                <c:pt idx="10393">
                  <c:v>39013</c:v>
                </c:pt>
                <c:pt idx="10394">
                  <c:v>39310</c:v>
                </c:pt>
                <c:pt idx="10395">
                  <c:v>39311</c:v>
                </c:pt>
                <c:pt idx="10396">
                  <c:v>39312</c:v>
                </c:pt>
                <c:pt idx="10397">
                  <c:v>39313</c:v>
                </c:pt>
                <c:pt idx="10398">
                  <c:v>39314</c:v>
                </c:pt>
                <c:pt idx="10399">
                  <c:v>39315</c:v>
                </c:pt>
                <c:pt idx="10400">
                  <c:v>39316</c:v>
                </c:pt>
                <c:pt idx="10401">
                  <c:v>39317</c:v>
                </c:pt>
                <c:pt idx="10402">
                  <c:v>39318</c:v>
                </c:pt>
                <c:pt idx="10403">
                  <c:v>39319</c:v>
                </c:pt>
                <c:pt idx="10404">
                  <c:v>39320</c:v>
                </c:pt>
                <c:pt idx="10405">
                  <c:v>39321</c:v>
                </c:pt>
                <c:pt idx="10406">
                  <c:v>39322</c:v>
                </c:pt>
                <c:pt idx="10407">
                  <c:v>39323</c:v>
                </c:pt>
                <c:pt idx="10408">
                  <c:v>39324</c:v>
                </c:pt>
                <c:pt idx="10409">
                  <c:v>39325</c:v>
                </c:pt>
                <c:pt idx="10410">
                  <c:v>39326</c:v>
                </c:pt>
                <c:pt idx="10411">
                  <c:v>39327</c:v>
                </c:pt>
                <c:pt idx="10412">
                  <c:v>39328</c:v>
                </c:pt>
                <c:pt idx="10413">
                  <c:v>39329</c:v>
                </c:pt>
                <c:pt idx="10414">
                  <c:v>39330</c:v>
                </c:pt>
                <c:pt idx="10415">
                  <c:v>39331</c:v>
                </c:pt>
                <c:pt idx="10416">
                  <c:v>39332</c:v>
                </c:pt>
                <c:pt idx="10417">
                  <c:v>39333</c:v>
                </c:pt>
                <c:pt idx="10418">
                  <c:v>39334</c:v>
                </c:pt>
                <c:pt idx="10419">
                  <c:v>39335</c:v>
                </c:pt>
                <c:pt idx="10420">
                  <c:v>39336</c:v>
                </c:pt>
                <c:pt idx="10421">
                  <c:v>39337</c:v>
                </c:pt>
                <c:pt idx="10422">
                  <c:v>39338</c:v>
                </c:pt>
                <c:pt idx="10423">
                  <c:v>39339</c:v>
                </c:pt>
                <c:pt idx="10424">
                  <c:v>39340</c:v>
                </c:pt>
                <c:pt idx="10425">
                  <c:v>39341</c:v>
                </c:pt>
                <c:pt idx="10426">
                  <c:v>39342</c:v>
                </c:pt>
                <c:pt idx="10427">
                  <c:v>39343</c:v>
                </c:pt>
                <c:pt idx="10428">
                  <c:v>39344</c:v>
                </c:pt>
                <c:pt idx="10429">
                  <c:v>39345</c:v>
                </c:pt>
                <c:pt idx="10430">
                  <c:v>39346</c:v>
                </c:pt>
                <c:pt idx="10431">
                  <c:v>39347</c:v>
                </c:pt>
                <c:pt idx="10432">
                  <c:v>39348</c:v>
                </c:pt>
                <c:pt idx="10433">
                  <c:v>39349</c:v>
                </c:pt>
                <c:pt idx="10434">
                  <c:v>39350</c:v>
                </c:pt>
                <c:pt idx="10435">
                  <c:v>39351</c:v>
                </c:pt>
                <c:pt idx="10436">
                  <c:v>39352</c:v>
                </c:pt>
                <c:pt idx="10437">
                  <c:v>39353</c:v>
                </c:pt>
                <c:pt idx="10438">
                  <c:v>39354</c:v>
                </c:pt>
                <c:pt idx="10439">
                  <c:v>39355</c:v>
                </c:pt>
                <c:pt idx="10440">
                  <c:v>39356</c:v>
                </c:pt>
                <c:pt idx="10441">
                  <c:v>39357</c:v>
                </c:pt>
                <c:pt idx="10442">
                  <c:v>39358</c:v>
                </c:pt>
                <c:pt idx="10443">
                  <c:v>39359</c:v>
                </c:pt>
                <c:pt idx="10444">
                  <c:v>39360</c:v>
                </c:pt>
                <c:pt idx="10445">
                  <c:v>39361</c:v>
                </c:pt>
                <c:pt idx="10446">
                  <c:v>39362</c:v>
                </c:pt>
                <c:pt idx="10447">
                  <c:v>39363</c:v>
                </c:pt>
                <c:pt idx="10448">
                  <c:v>39364</c:v>
                </c:pt>
                <c:pt idx="10449">
                  <c:v>39365</c:v>
                </c:pt>
                <c:pt idx="10450">
                  <c:v>39366</c:v>
                </c:pt>
                <c:pt idx="10451">
                  <c:v>39367</c:v>
                </c:pt>
                <c:pt idx="10452">
                  <c:v>39368</c:v>
                </c:pt>
                <c:pt idx="10453">
                  <c:v>39369</c:v>
                </c:pt>
                <c:pt idx="10454">
                  <c:v>39370</c:v>
                </c:pt>
                <c:pt idx="10455">
                  <c:v>39371</c:v>
                </c:pt>
                <c:pt idx="10456">
                  <c:v>39372</c:v>
                </c:pt>
                <c:pt idx="10457">
                  <c:v>39373</c:v>
                </c:pt>
                <c:pt idx="10458">
                  <c:v>39374</c:v>
                </c:pt>
                <c:pt idx="10459">
                  <c:v>39375</c:v>
                </c:pt>
                <c:pt idx="10460">
                  <c:v>39376</c:v>
                </c:pt>
                <c:pt idx="10461">
                  <c:v>39377</c:v>
                </c:pt>
                <c:pt idx="10462">
                  <c:v>39378</c:v>
                </c:pt>
                <c:pt idx="10463">
                  <c:v>39379</c:v>
                </c:pt>
                <c:pt idx="10464">
                  <c:v>39380</c:v>
                </c:pt>
                <c:pt idx="10465">
                  <c:v>39381</c:v>
                </c:pt>
                <c:pt idx="10466">
                  <c:v>39382</c:v>
                </c:pt>
                <c:pt idx="10467">
                  <c:v>39383</c:v>
                </c:pt>
                <c:pt idx="10468">
                  <c:v>39384</c:v>
                </c:pt>
                <c:pt idx="10469">
                  <c:v>39385</c:v>
                </c:pt>
                <c:pt idx="10470">
                  <c:v>39386</c:v>
                </c:pt>
                <c:pt idx="10471">
                  <c:v>39387</c:v>
                </c:pt>
                <c:pt idx="10472">
                  <c:v>39388</c:v>
                </c:pt>
                <c:pt idx="10473">
                  <c:v>39389</c:v>
                </c:pt>
                <c:pt idx="10474">
                  <c:v>39390</c:v>
                </c:pt>
                <c:pt idx="10475">
                  <c:v>39391</c:v>
                </c:pt>
                <c:pt idx="10476">
                  <c:v>39392</c:v>
                </c:pt>
                <c:pt idx="10477">
                  <c:v>39393</c:v>
                </c:pt>
                <c:pt idx="10478">
                  <c:v>39394</c:v>
                </c:pt>
                <c:pt idx="10479">
                  <c:v>39395</c:v>
                </c:pt>
                <c:pt idx="10480">
                  <c:v>39396</c:v>
                </c:pt>
                <c:pt idx="10481">
                  <c:v>39397</c:v>
                </c:pt>
                <c:pt idx="10482">
                  <c:v>39398</c:v>
                </c:pt>
                <c:pt idx="10483">
                  <c:v>39399</c:v>
                </c:pt>
                <c:pt idx="10484">
                  <c:v>39400</c:v>
                </c:pt>
                <c:pt idx="10485">
                  <c:v>39401</c:v>
                </c:pt>
                <c:pt idx="10486">
                  <c:v>39402</c:v>
                </c:pt>
                <c:pt idx="10487">
                  <c:v>39403</c:v>
                </c:pt>
                <c:pt idx="10488">
                  <c:v>39404</c:v>
                </c:pt>
                <c:pt idx="10489">
                  <c:v>39405</c:v>
                </c:pt>
                <c:pt idx="10490">
                  <c:v>39406</c:v>
                </c:pt>
                <c:pt idx="10491">
                  <c:v>39407</c:v>
                </c:pt>
                <c:pt idx="10492">
                  <c:v>39408</c:v>
                </c:pt>
                <c:pt idx="10493">
                  <c:v>39409</c:v>
                </c:pt>
                <c:pt idx="10494">
                  <c:v>39410</c:v>
                </c:pt>
                <c:pt idx="10495">
                  <c:v>39411</c:v>
                </c:pt>
                <c:pt idx="10496">
                  <c:v>39412</c:v>
                </c:pt>
                <c:pt idx="10497">
                  <c:v>39413</c:v>
                </c:pt>
                <c:pt idx="10498">
                  <c:v>39414</c:v>
                </c:pt>
                <c:pt idx="10499">
                  <c:v>39415</c:v>
                </c:pt>
                <c:pt idx="10500">
                  <c:v>39416</c:v>
                </c:pt>
                <c:pt idx="10501">
                  <c:v>39417</c:v>
                </c:pt>
                <c:pt idx="10502">
                  <c:v>39418</c:v>
                </c:pt>
                <c:pt idx="10503">
                  <c:v>39419</c:v>
                </c:pt>
                <c:pt idx="10504">
                  <c:v>39420</c:v>
                </c:pt>
                <c:pt idx="10505">
                  <c:v>39421</c:v>
                </c:pt>
                <c:pt idx="10506">
                  <c:v>39422</c:v>
                </c:pt>
                <c:pt idx="10507">
                  <c:v>39423</c:v>
                </c:pt>
                <c:pt idx="10508">
                  <c:v>39424</c:v>
                </c:pt>
                <c:pt idx="10509">
                  <c:v>39425</c:v>
                </c:pt>
                <c:pt idx="10510">
                  <c:v>39426</c:v>
                </c:pt>
                <c:pt idx="10511">
                  <c:v>39427</c:v>
                </c:pt>
                <c:pt idx="10512">
                  <c:v>39428</c:v>
                </c:pt>
                <c:pt idx="10513">
                  <c:v>39429</c:v>
                </c:pt>
                <c:pt idx="10514">
                  <c:v>39430</c:v>
                </c:pt>
                <c:pt idx="10515">
                  <c:v>39431</c:v>
                </c:pt>
                <c:pt idx="10516">
                  <c:v>39432</c:v>
                </c:pt>
                <c:pt idx="10517">
                  <c:v>39433</c:v>
                </c:pt>
                <c:pt idx="10518">
                  <c:v>39434</c:v>
                </c:pt>
                <c:pt idx="10519">
                  <c:v>39435</c:v>
                </c:pt>
                <c:pt idx="10520">
                  <c:v>39436</c:v>
                </c:pt>
                <c:pt idx="10521">
                  <c:v>39437</c:v>
                </c:pt>
                <c:pt idx="10522">
                  <c:v>39438</c:v>
                </c:pt>
                <c:pt idx="10523">
                  <c:v>39439</c:v>
                </c:pt>
                <c:pt idx="10524">
                  <c:v>39440</c:v>
                </c:pt>
                <c:pt idx="10525">
                  <c:v>39441</c:v>
                </c:pt>
                <c:pt idx="10526">
                  <c:v>39442</c:v>
                </c:pt>
                <c:pt idx="10527">
                  <c:v>39443</c:v>
                </c:pt>
                <c:pt idx="10528">
                  <c:v>39444</c:v>
                </c:pt>
                <c:pt idx="10529">
                  <c:v>39445</c:v>
                </c:pt>
                <c:pt idx="10530">
                  <c:v>39446</c:v>
                </c:pt>
                <c:pt idx="10531">
                  <c:v>39447</c:v>
                </c:pt>
                <c:pt idx="10532">
                  <c:v>39448</c:v>
                </c:pt>
                <c:pt idx="10533">
                  <c:v>39449</c:v>
                </c:pt>
                <c:pt idx="10534">
                  <c:v>39450</c:v>
                </c:pt>
                <c:pt idx="10535">
                  <c:v>39451</c:v>
                </c:pt>
                <c:pt idx="10536">
                  <c:v>39452</c:v>
                </c:pt>
                <c:pt idx="10537">
                  <c:v>39453</c:v>
                </c:pt>
                <c:pt idx="10538">
                  <c:v>39454</c:v>
                </c:pt>
                <c:pt idx="10539">
                  <c:v>39455</c:v>
                </c:pt>
                <c:pt idx="10540">
                  <c:v>39456</c:v>
                </c:pt>
                <c:pt idx="10541">
                  <c:v>39457</c:v>
                </c:pt>
                <c:pt idx="10542">
                  <c:v>39458</c:v>
                </c:pt>
                <c:pt idx="10543">
                  <c:v>39459</c:v>
                </c:pt>
                <c:pt idx="10544">
                  <c:v>39460</c:v>
                </c:pt>
                <c:pt idx="10545">
                  <c:v>39461</c:v>
                </c:pt>
                <c:pt idx="10546">
                  <c:v>39462</c:v>
                </c:pt>
                <c:pt idx="10547">
                  <c:v>39463</c:v>
                </c:pt>
                <c:pt idx="10548">
                  <c:v>39505</c:v>
                </c:pt>
                <c:pt idx="10549">
                  <c:v>39506</c:v>
                </c:pt>
                <c:pt idx="10550">
                  <c:v>39507</c:v>
                </c:pt>
                <c:pt idx="10551">
                  <c:v>39508</c:v>
                </c:pt>
                <c:pt idx="10552">
                  <c:v>39509</c:v>
                </c:pt>
                <c:pt idx="10553">
                  <c:v>39510</c:v>
                </c:pt>
                <c:pt idx="10554">
                  <c:v>39511</c:v>
                </c:pt>
                <c:pt idx="10555">
                  <c:v>39512</c:v>
                </c:pt>
                <c:pt idx="10556">
                  <c:v>39513</c:v>
                </c:pt>
                <c:pt idx="10557">
                  <c:v>39514</c:v>
                </c:pt>
                <c:pt idx="10558">
                  <c:v>39515</c:v>
                </c:pt>
                <c:pt idx="10559">
                  <c:v>39516</c:v>
                </c:pt>
                <c:pt idx="10560">
                  <c:v>39517</c:v>
                </c:pt>
                <c:pt idx="10561">
                  <c:v>39518</c:v>
                </c:pt>
                <c:pt idx="10562">
                  <c:v>39519</c:v>
                </c:pt>
                <c:pt idx="10563">
                  <c:v>39520</c:v>
                </c:pt>
                <c:pt idx="10564">
                  <c:v>39521</c:v>
                </c:pt>
                <c:pt idx="10565">
                  <c:v>39522</c:v>
                </c:pt>
                <c:pt idx="10566">
                  <c:v>39523</c:v>
                </c:pt>
                <c:pt idx="10567">
                  <c:v>39524</c:v>
                </c:pt>
                <c:pt idx="10568">
                  <c:v>39525</c:v>
                </c:pt>
                <c:pt idx="10569">
                  <c:v>39526</c:v>
                </c:pt>
                <c:pt idx="10570">
                  <c:v>39527</c:v>
                </c:pt>
                <c:pt idx="10571">
                  <c:v>39528</c:v>
                </c:pt>
                <c:pt idx="10572">
                  <c:v>39529</c:v>
                </c:pt>
                <c:pt idx="10573">
                  <c:v>39530</c:v>
                </c:pt>
                <c:pt idx="10574">
                  <c:v>39531</c:v>
                </c:pt>
                <c:pt idx="10575">
                  <c:v>39532</c:v>
                </c:pt>
                <c:pt idx="10576">
                  <c:v>39533</c:v>
                </c:pt>
                <c:pt idx="10577">
                  <c:v>39534</c:v>
                </c:pt>
                <c:pt idx="10578">
                  <c:v>39535</c:v>
                </c:pt>
                <c:pt idx="10579">
                  <c:v>39536</c:v>
                </c:pt>
                <c:pt idx="10580">
                  <c:v>39537</c:v>
                </c:pt>
                <c:pt idx="10581">
                  <c:v>39538</c:v>
                </c:pt>
                <c:pt idx="10582">
                  <c:v>39539</c:v>
                </c:pt>
                <c:pt idx="10583">
                  <c:v>39540</c:v>
                </c:pt>
                <c:pt idx="10584">
                  <c:v>39541</c:v>
                </c:pt>
                <c:pt idx="10585">
                  <c:v>39542</c:v>
                </c:pt>
                <c:pt idx="10586">
                  <c:v>39543</c:v>
                </c:pt>
                <c:pt idx="10587">
                  <c:v>39544</c:v>
                </c:pt>
                <c:pt idx="10588">
                  <c:v>39545</c:v>
                </c:pt>
                <c:pt idx="10589">
                  <c:v>39546</c:v>
                </c:pt>
                <c:pt idx="10590">
                  <c:v>39547</c:v>
                </c:pt>
                <c:pt idx="10591">
                  <c:v>39548</c:v>
                </c:pt>
                <c:pt idx="10592">
                  <c:v>39549</c:v>
                </c:pt>
                <c:pt idx="10593">
                  <c:v>39550</c:v>
                </c:pt>
                <c:pt idx="10594">
                  <c:v>39551</c:v>
                </c:pt>
                <c:pt idx="10595">
                  <c:v>39552</c:v>
                </c:pt>
                <c:pt idx="10596">
                  <c:v>39553</c:v>
                </c:pt>
                <c:pt idx="10597">
                  <c:v>39554</c:v>
                </c:pt>
                <c:pt idx="10598">
                  <c:v>39555</c:v>
                </c:pt>
                <c:pt idx="10599">
                  <c:v>39556</c:v>
                </c:pt>
                <c:pt idx="10600">
                  <c:v>39557</c:v>
                </c:pt>
                <c:pt idx="10601">
                  <c:v>39558</c:v>
                </c:pt>
                <c:pt idx="10602">
                  <c:v>39559</c:v>
                </c:pt>
                <c:pt idx="10603">
                  <c:v>39560</c:v>
                </c:pt>
                <c:pt idx="10604">
                  <c:v>39561</c:v>
                </c:pt>
                <c:pt idx="10605">
                  <c:v>39562</c:v>
                </c:pt>
                <c:pt idx="10606">
                  <c:v>39563</c:v>
                </c:pt>
                <c:pt idx="10607">
                  <c:v>39564</c:v>
                </c:pt>
                <c:pt idx="10608">
                  <c:v>39565</c:v>
                </c:pt>
                <c:pt idx="10609">
                  <c:v>39566</c:v>
                </c:pt>
                <c:pt idx="10610">
                  <c:v>39567</c:v>
                </c:pt>
                <c:pt idx="10611">
                  <c:v>39568</c:v>
                </c:pt>
                <c:pt idx="10612">
                  <c:v>39569</c:v>
                </c:pt>
                <c:pt idx="10613">
                  <c:v>39570</c:v>
                </c:pt>
                <c:pt idx="10614">
                  <c:v>39571</c:v>
                </c:pt>
                <c:pt idx="10615">
                  <c:v>39572</c:v>
                </c:pt>
                <c:pt idx="10616">
                  <c:v>39573</c:v>
                </c:pt>
                <c:pt idx="10617">
                  <c:v>39574</c:v>
                </c:pt>
                <c:pt idx="10618">
                  <c:v>39575</c:v>
                </c:pt>
                <c:pt idx="10619">
                  <c:v>39576</c:v>
                </c:pt>
                <c:pt idx="10620">
                  <c:v>39577</c:v>
                </c:pt>
                <c:pt idx="10621">
                  <c:v>39578</c:v>
                </c:pt>
                <c:pt idx="10622">
                  <c:v>39579</c:v>
                </c:pt>
                <c:pt idx="10623">
                  <c:v>39580</c:v>
                </c:pt>
                <c:pt idx="10624">
                  <c:v>39581</c:v>
                </c:pt>
                <c:pt idx="10625">
                  <c:v>39582</c:v>
                </c:pt>
                <c:pt idx="10626">
                  <c:v>39583</c:v>
                </c:pt>
                <c:pt idx="10627">
                  <c:v>39584</c:v>
                </c:pt>
                <c:pt idx="10628">
                  <c:v>39585</c:v>
                </c:pt>
                <c:pt idx="10629">
                  <c:v>39586</c:v>
                </c:pt>
                <c:pt idx="10630">
                  <c:v>39587</c:v>
                </c:pt>
                <c:pt idx="10631">
                  <c:v>39588</c:v>
                </c:pt>
                <c:pt idx="10632">
                  <c:v>39589</c:v>
                </c:pt>
                <c:pt idx="10633">
                  <c:v>39590</c:v>
                </c:pt>
                <c:pt idx="10634">
                  <c:v>39591</c:v>
                </c:pt>
                <c:pt idx="10635">
                  <c:v>39592</c:v>
                </c:pt>
                <c:pt idx="10636">
                  <c:v>39593</c:v>
                </c:pt>
                <c:pt idx="10637">
                  <c:v>39594</c:v>
                </c:pt>
                <c:pt idx="10638">
                  <c:v>39595</c:v>
                </c:pt>
                <c:pt idx="10639">
                  <c:v>39596</c:v>
                </c:pt>
                <c:pt idx="10640">
                  <c:v>39597</c:v>
                </c:pt>
                <c:pt idx="10641">
                  <c:v>39598</c:v>
                </c:pt>
                <c:pt idx="10642">
                  <c:v>39599</c:v>
                </c:pt>
                <c:pt idx="10643">
                  <c:v>39600</c:v>
                </c:pt>
                <c:pt idx="10644">
                  <c:v>39601</c:v>
                </c:pt>
                <c:pt idx="10645">
                  <c:v>39602</c:v>
                </c:pt>
                <c:pt idx="10646">
                  <c:v>39603</c:v>
                </c:pt>
                <c:pt idx="10647">
                  <c:v>39604</c:v>
                </c:pt>
                <c:pt idx="10648">
                  <c:v>39605</c:v>
                </c:pt>
                <c:pt idx="10649">
                  <c:v>39606</c:v>
                </c:pt>
                <c:pt idx="10650">
                  <c:v>39607</c:v>
                </c:pt>
                <c:pt idx="10651">
                  <c:v>39608</c:v>
                </c:pt>
                <c:pt idx="10652">
                  <c:v>39609</c:v>
                </c:pt>
                <c:pt idx="10653">
                  <c:v>39610</c:v>
                </c:pt>
                <c:pt idx="10654">
                  <c:v>39611</c:v>
                </c:pt>
                <c:pt idx="10655">
                  <c:v>39612</c:v>
                </c:pt>
                <c:pt idx="10656">
                  <c:v>39613</c:v>
                </c:pt>
                <c:pt idx="10657">
                  <c:v>39614</c:v>
                </c:pt>
                <c:pt idx="10658">
                  <c:v>39615</c:v>
                </c:pt>
                <c:pt idx="10659">
                  <c:v>39616</c:v>
                </c:pt>
                <c:pt idx="10660">
                  <c:v>39617</c:v>
                </c:pt>
                <c:pt idx="10661">
                  <c:v>39618</c:v>
                </c:pt>
                <c:pt idx="10662">
                  <c:v>39619</c:v>
                </c:pt>
                <c:pt idx="10663">
                  <c:v>39620</c:v>
                </c:pt>
                <c:pt idx="10664">
                  <c:v>39621</c:v>
                </c:pt>
                <c:pt idx="10665">
                  <c:v>39622</c:v>
                </c:pt>
                <c:pt idx="10666">
                  <c:v>39623</c:v>
                </c:pt>
                <c:pt idx="10667">
                  <c:v>39624</c:v>
                </c:pt>
                <c:pt idx="10668">
                  <c:v>39625</c:v>
                </c:pt>
                <c:pt idx="10669">
                  <c:v>39626</c:v>
                </c:pt>
                <c:pt idx="10670">
                  <c:v>39627</c:v>
                </c:pt>
                <c:pt idx="10671">
                  <c:v>39628</c:v>
                </c:pt>
                <c:pt idx="10672">
                  <c:v>39629</c:v>
                </c:pt>
                <c:pt idx="10673">
                  <c:v>39630</c:v>
                </c:pt>
                <c:pt idx="10674">
                  <c:v>39631</c:v>
                </c:pt>
                <c:pt idx="10675">
                  <c:v>39632</c:v>
                </c:pt>
                <c:pt idx="10676">
                  <c:v>39633</c:v>
                </c:pt>
                <c:pt idx="10677">
                  <c:v>39634</c:v>
                </c:pt>
                <c:pt idx="10678">
                  <c:v>39635</c:v>
                </c:pt>
                <c:pt idx="10679">
                  <c:v>39659</c:v>
                </c:pt>
                <c:pt idx="10680">
                  <c:v>39660</c:v>
                </c:pt>
                <c:pt idx="10681">
                  <c:v>39661</c:v>
                </c:pt>
                <c:pt idx="10682">
                  <c:v>39662</c:v>
                </c:pt>
                <c:pt idx="10683">
                  <c:v>39663</c:v>
                </c:pt>
                <c:pt idx="10684">
                  <c:v>39664</c:v>
                </c:pt>
                <c:pt idx="10685">
                  <c:v>39665</c:v>
                </c:pt>
                <c:pt idx="10686">
                  <c:v>39666</c:v>
                </c:pt>
                <c:pt idx="10687">
                  <c:v>39667</c:v>
                </c:pt>
                <c:pt idx="10688">
                  <c:v>39668</c:v>
                </c:pt>
                <c:pt idx="10689">
                  <c:v>39669</c:v>
                </c:pt>
                <c:pt idx="10690">
                  <c:v>39670</c:v>
                </c:pt>
                <c:pt idx="10691">
                  <c:v>39671</c:v>
                </c:pt>
                <c:pt idx="10692">
                  <c:v>39672</c:v>
                </c:pt>
                <c:pt idx="10693">
                  <c:v>39673</c:v>
                </c:pt>
                <c:pt idx="10694">
                  <c:v>39674</c:v>
                </c:pt>
                <c:pt idx="10695">
                  <c:v>39675</c:v>
                </c:pt>
                <c:pt idx="10696">
                  <c:v>39676</c:v>
                </c:pt>
                <c:pt idx="10697">
                  <c:v>39677</c:v>
                </c:pt>
                <c:pt idx="10698">
                  <c:v>39678</c:v>
                </c:pt>
                <c:pt idx="10699">
                  <c:v>39679</c:v>
                </c:pt>
                <c:pt idx="10700">
                  <c:v>39680</c:v>
                </c:pt>
                <c:pt idx="10701">
                  <c:v>39681</c:v>
                </c:pt>
                <c:pt idx="10702">
                  <c:v>39682</c:v>
                </c:pt>
                <c:pt idx="10703">
                  <c:v>39683</c:v>
                </c:pt>
                <c:pt idx="10704">
                  <c:v>39684</c:v>
                </c:pt>
                <c:pt idx="10705">
                  <c:v>39685</c:v>
                </c:pt>
                <c:pt idx="10706">
                  <c:v>39686</c:v>
                </c:pt>
                <c:pt idx="10707">
                  <c:v>39687</c:v>
                </c:pt>
                <c:pt idx="10708">
                  <c:v>39688</c:v>
                </c:pt>
                <c:pt idx="10709">
                  <c:v>39689</c:v>
                </c:pt>
                <c:pt idx="10710">
                  <c:v>39690</c:v>
                </c:pt>
                <c:pt idx="10711">
                  <c:v>39691</c:v>
                </c:pt>
                <c:pt idx="10712">
                  <c:v>39692</c:v>
                </c:pt>
                <c:pt idx="10713">
                  <c:v>39693</c:v>
                </c:pt>
                <c:pt idx="10714">
                  <c:v>39694</c:v>
                </c:pt>
                <c:pt idx="10715">
                  <c:v>39695</c:v>
                </c:pt>
                <c:pt idx="10716">
                  <c:v>39696</c:v>
                </c:pt>
                <c:pt idx="10717">
                  <c:v>39697</c:v>
                </c:pt>
                <c:pt idx="10718">
                  <c:v>39698</c:v>
                </c:pt>
                <c:pt idx="10719">
                  <c:v>39699</c:v>
                </c:pt>
                <c:pt idx="10720">
                  <c:v>39700</c:v>
                </c:pt>
                <c:pt idx="10721">
                  <c:v>39701</c:v>
                </c:pt>
                <c:pt idx="10722">
                  <c:v>39702</c:v>
                </c:pt>
                <c:pt idx="10723">
                  <c:v>39703</c:v>
                </c:pt>
                <c:pt idx="10724">
                  <c:v>39704</c:v>
                </c:pt>
                <c:pt idx="10725">
                  <c:v>39705</c:v>
                </c:pt>
                <c:pt idx="10726">
                  <c:v>39706</c:v>
                </c:pt>
                <c:pt idx="10727">
                  <c:v>39707</c:v>
                </c:pt>
                <c:pt idx="10728">
                  <c:v>39708</c:v>
                </c:pt>
                <c:pt idx="10729">
                  <c:v>39709</c:v>
                </c:pt>
                <c:pt idx="10730">
                  <c:v>39710</c:v>
                </c:pt>
                <c:pt idx="10731">
                  <c:v>39711</c:v>
                </c:pt>
                <c:pt idx="10732">
                  <c:v>39712</c:v>
                </c:pt>
                <c:pt idx="10733">
                  <c:v>39713</c:v>
                </c:pt>
                <c:pt idx="10734">
                  <c:v>39714</c:v>
                </c:pt>
                <c:pt idx="10735">
                  <c:v>39715</c:v>
                </c:pt>
                <c:pt idx="10736">
                  <c:v>39716</c:v>
                </c:pt>
                <c:pt idx="10737">
                  <c:v>39717</c:v>
                </c:pt>
                <c:pt idx="10738">
                  <c:v>39718</c:v>
                </c:pt>
                <c:pt idx="10739">
                  <c:v>39719</c:v>
                </c:pt>
                <c:pt idx="10740">
                  <c:v>39720</c:v>
                </c:pt>
                <c:pt idx="10741">
                  <c:v>39721</c:v>
                </c:pt>
                <c:pt idx="10742">
                  <c:v>39722</c:v>
                </c:pt>
                <c:pt idx="10743">
                  <c:v>39723</c:v>
                </c:pt>
                <c:pt idx="10744">
                  <c:v>39724</c:v>
                </c:pt>
                <c:pt idx="10745">
                  <c:v>39725</c:v>
                </c:pt>
                <c:pt idx="10746">
                  <c:v>39726</c:v>
                </c:pt>
                <c:pt idx="10747">
                  <c:v>39727</c:v>
                </c:pt>
                <c:pt idx="10748">
                  <c:v>39728</c:v>
                </c:pt>
                <c:pt idx="10749">
                  <c:v>39729</c:v>
                </c:pt>
                <c:pt idx="10750">
                  <c:v>39730</c:v>
                </c:pt>
                <c:pt idx="10751">
                  <c:v>39731</c:v>
                </c:pt>
                <c:pt idx="10752">
                  <c:v>39732</c:v>
                </c:pt>
                <c:pt idx="10753">
                  <c:v>39733</c:v>
                </c:pt>
                <c:pt idx="10754">
                  <c:v>39734</c:v>
                </c:pt>
                <c:pt idx="10755">
                  <c:v>39735</c:v>
                </c:pt>
                <c:pt idx="10756">
                  <c:v>39736</c:v>
                </c:pt>
                <c:pt idx="10757">
                  <c:v>39737</c:v>
                </c:pt>
                <c:pt idx="10758">
                  <c:v>39738</c:v>
                </c:pt>
                <c:pt idx="10759">
                  <c:v>39739</c:v>
                </c:pt>
                <c:pt idx="10760">
                  <c:v>39740</c:v>
                </c:pt>
                <c:pt idx="10761">
                  <c:v>39741</c:v>
                </c:pt>
                <c:pt idx="10762">
                  <c:v>39742</c:v>
                </c:pt>
                <c:pt idx="10763">
                  <c:v>39743</c:v>
                </c:pt>
                <c:pt idx="10764">
                  <c:v>39744</c:v>
                </c:pt>
                <c:pt idx="10765">
                  <c:v>39745</c:v>
                </c:pt>
                <c:pt idx="10766">
                  <c:v>39746</c:v>
                </c:pt>
                <c:pt idx="10767">
                  <c:v>39747</c:v>
                </c:pt>
                <c:pt idx="10768">
                  <c:v>39748</c:v>
                </c:pt>
                <c:pt idx="10769">
                  <c:v>39749</c:v>
                </c:pt>
                <c:pt idx="10770">
                  <c:v>39750</c:v>
                </c:pt>
                <c:pt idx="10771">
                  <c:v>39751</c:v>
                </c:pt>
                <c:pt idx="10772">
                  <c:v>39752</c:v>
                </c:pt>
                <c:pt idx="10773">
                  <c:v>39753</c:v>
                </c:pt>
                <c:pt idx="10774">
                  <c:v>39754</c:v>
                </c:pt>
                <c:pt idx="10775">
                  <c:v>39755</c:v>
                </c:pt>
                <c:pt idx="10776">
                  <c:v>39756</c:v>
                </c:pt>
                <c:pt idx="10777">
                  <c:v>39757</c:v>
                </c:pt>
                <c:pt idx="10778">
                  <c:v>39758</c:v>
                </c:pt>
                <c:pt idx="10779">
                  <c:v>39759</c:v>
                </c:pt>
                <c:pt idx="10780">
                  <c:v>39760</c:v>
                </c:pt>
                <c:pt idx="10781">
                  <c:v>39761</c:v>
                </c:pt>
                <c:pt idx="10782">
                  <c:v>39762</c:v>
                </c:pt>
                <c:pt idx="10783">
                  <c:v>39763</c:v>
                </c:pt>
                <c:pt idx="10784">
                  <c:v>39764</c:v>
                </c:pt>
                <c:pt idx="10785">
                  <c:v>39765</c:v>
                </c:pt>
                <c:pt idx="10786">
                  <c:v>39766</c:v>
                </c:pt>
                <c:pt idx="10787">
                  <c:v>39767</c:v>
                </c:pt>
                <c:pt idx="10788">
                  <c:v>39768</c:v>
                </c:pt>
                <c:pt idx="10789">
                  <c:v>39769</c:v>
                </c:pt>
                <c:pt idx="10790">
                  <c:v>39770</c:v>
                </c:pt>
                <c:pt idx="10791">
                  <c:v>39771</c:v>
                </c:pt>
                <c:pt idx="10792">
                  <c:v>39772</c:v>
                </c:pt>
                <c:pt idx="10793">
                  <c:v>39773</c:v>
                </c:pt>
                <c:pt idx="10794">
                  <c:v>39774</c:v>
                </c:pt>
                <c:pt idx="10795">
                  <c:v>39775</c:v>
                </c:pt>
                <c:pt idx="10796">
                  <c:v>39776</c:v>
                </c:pt>
                <c:pt idx="10797">
                  <c:v>39777</c:v>
                </c:pt>
                <c:pt idx="10798">
                  <c:v>39778</c:v>
                </c:pt>
                <c:pt idx="10799">
                  <c:v>39779</c:v>
                </c:pt>
                <c:pt idx="10800">
                  <c:v>39780</c:v>
                </c:pt>
                <c:pt idx="10801">
                  <c:v>39781</c:v>
                </c:pt>
                <c:pt idx="10802">
                  <c:v>39782</c:v>
                </c:pt>
                <c:pt idx="10803">
                  <c:v>39783</c:v>
                </c:pt>
                <c:pt idx="10804">
                  <c:v>39784</c:v>
                </c:pt>
                <c:pt idx="10805">
                  <c:v>39785</c:v>
                </c:pt>
                <c:pt idx="10806">
                  <c:v>39786</c:v>
                </c:pt>
                <c:pt idx="10807">
                  <c:v>39787</c:v>
                </c:pt>
                <c:pt idx="10808">
                  <c:v>39788</c:v>
                </c:pt>
                <c:pt idx="10809">
                  <c:v>39789</c:v>
                </c:pt>
                <c:pt idx="10810">
                  <c:v>39790</c:v>
                </c:pt>
                <c:pt idx="10811">
                  <c:v>39791</c:v>
                </c:pt>
                <c:pt idx="10812">
                  <c:v>39792</c:v>
                </c:pt>
                <c:pt idx="10813">
                  <c:v>39793</c:v>
                </c:pt>
                <c:pt idx="10814">
                  <c:v>39794</c:v>
                </c:pt>
                <c:pt idx="10815">
                  <c:v>39795</c:v>
                </c:pt>
                <c:pt idx="10816">
                  <c:v>39796</c:v>
                </c:pt>
                <c:pt idx="10817">
                  <c:v>39797</c:v>
                </c:pt>
                <c:pt idx="10818">
                  <c:v>39798</c:v>
                </c:pt>
                <c:pt idx="10819">
                  <c:v>39799</c:v>
                </c:pt>
                <c:pt idx="10820">
                  <c:v>39800</c:v>
                </c:pt>
                <c:pt idx="10821">
                  <c:v>39801</c:v>
                </c:pt>
                <c:pt idx="10822">
                  <c:v>39802</c:v>
                </c:pt>
                <c:pt idx="10823">
                  <c:v>39803</c:v>
                </c:pt>
                <c:pt idx="10824">
                  <c:v>39804</c:v>
                </c:pt>
                <c:pt idx="10825">
                  <c:v>39805</c:v>
                </c:pt>
                <c:pt idx="10826">
                  <c:v>39806</c:v>
                </c:pt>
                <c:pt idx="10827">
                  <c:v>39807</c:v>
                </c:pt>
                <c:pt idx="10828">
                  <c:v>39808</c:v>
                </c:pt>
                <c:pt idx="10829">
                  <c:v>39809</c:v>
                </c:pt>
                <c:pt idx="10830">
                  <c:v>39810</c:v>
                </c:pt>
                <c:pt idx="10831">
                  <c:v>39811</c:v>
                </c:pt>
                <c:pt idx="10832">
                  <c:v>39812</c:v>
                </c:pt>
                <c:pt idx="10833">
                  <c:v>39813</c:v>
                </c:pt>
                <c:pt idx="10834">
                  <c:v>39814</c:v>
                </c:pt>
                <c:pt idx="10835">
                  <c:v>39815</c:v>
                </c:pt>
                <c:pt idx="10836">
                  <c:v>39816</c:v>
                </c:pt>
                <c:pt idx="10837">
                  <c:v>39817</c:v>
                </c:pt>
                <c:pt idx="10838">
                  <c:v>39818</c:v>
                </c:pt>
                <c:pt idx="10839">
                  <c:v>39819</c:v>
                </c:pt>
                <c:pt idx="10840">
                  <c:v>39820</c:v>
                </c:pt>
                <c:pt idx="10841">
                  <c:v>39821</c:v>
                </c:pt>
                <c:pt idx="10842">
                  <c:v>39822</c:v>
                </c:pt>
                <c:pt idx="10843">
                  <c:v>39823</c:v>
                </c:pt>
                <c:pt idx="10844">
                  <c:v>39824</c:v>
                </c:pt>
                <c:pt idx="10845">
                  <c:v>39825</c:v>
                </c:pt>
                <c:pt idx="10846">
                  <c:v>39826</c:v>
                </c:pt>
                <c:pt idx="10847">
                  <c:v>39827</c:v>
                </c:pt>
                <c:pt idx="10848">
                  <c:v>39828</c:v>
                </c:pt>
                <c:pt idx="10849">
                  <c:v>39829</c:v>
                </c:pt>
                <c:pt idx="10850">
                  <c:v>39830</c:v>
                </c:pt>
                <c:pt idx="10851">
                  <c:v>39831</c:v>
                </c:pt>
                <c:pt idx="10852">
                  <c:v>39832</c:v>
                </c:pt>
                <c:pt idx="10853">
                  <c:v>39833</c:v>
                </c:pt>
                <c:pt idx="10854">
                  <c:v>39834</c:v>
                </c:pt>
                <c:pt idx="10855">
                  <c:v>39835</c:v>
                </c:pt>
                <c:pt idx="10856">
                  <c:v>39836</c:v>
                </c:pt>
                <c:pt idx="10857">
                  <c:v>39837</c:v>
                </c:pt>
                <c:pt idx="10858">
                  <c:v>39838</c:v>
                </c:pt>
                <c:pt idx="10859">
                  <c:v>39839</c:v>
                </c:pt>
                <c:pt idx="10860">
                  <c:v>39840</c:v>
                </c:pt>
                <c:pt idx="10861">
                  <c:v>39841</c:v>
                </c:pt>
                <c:pt idx="10862">
                  <c:v>39842</c:v>
                </c:pt>
                <c:pt idx="10863">
                  <c:v>39843</c:v>
                </c:pt>
                <c:pt idx="10864">
                  <c:v>39844</c:v>
                </c:pt>
                <c:pt idx="10865">
                  <c:v>39845</c:v>
                </c:pt>
                <c:pt idx="10866">
                  <c:v>39846</c:v>
                </c:pt>
                <c:pt idx="10867">
                  <c:v>39847</c:v>
                </c:pt>
                <c:pt idx="10868">
                  <c:v>39848</c:v>
                </c:pt>
                <c:pt idx="10869">
                  <c:v>39849</c:v>
                </c:pt>
                <c:pt idx="10870">
                  <c:v>39850</c:v>
                </c:pt>
                <c:pt idx="10871">
                  <c:v>39851</c:v>
                </c:pt>
                <c:pt idx="10872">
                  <c:v>39852</c:v>
                </c:pt>
                <c:pt idx="10873">
                  <c:v>39853</c:v>
                </c:pt>
                <c:pt idx="10874">
                  <c:v>39854</c:v>
                </c:pt>
                <c:pt idx="10875">
                  <c:v>39855</c:v>
                </c:pt>
                <c:pt idx="10876">
                  <c:v>39856</c:v>
                </c:pt>
                <c:pt idx="10877">
                  <c:v>39857</c:v>
                </c:pt>
                <c:pt idx="10878">
                  <c:v>39858</c:v>
                </c:pt>
                <c:pt idx="10879">
                  <c:v>39859</c:v>
                </c:pt>
                <c:pt idx="10880">
                  <c:v>39860</c:v>
                </c:pt>
                <c:pt idx="10881">
                  <c:v>39861</c:v>
                </c:pt>
                <c:pt idx="10882">
                  <c:v>39862</c:v>
                </c:pt>
                <c:pt idx="10883">
                  <c:v>39863</c:v>
                </c:pt>
                <c:pt idx="10884">
                  <c:v>39864</c:v>
                </c:pt>
                <c:pt idx="10885">
                  <c:v>39865</c:v>
                </c:pt>
                <c:pt idx="10886">
                  <c:v>39866</c:v>
                </c:pt>
                <c:pt idx="10887">
                  <c:v>39867</c:v>
                </c:pt>
                <c:pt idx="10888">
                  <c:v>39868</c:v>
                </c:pt>
                <c:pt idx="10889">
                  <c:v>39869</c:v>
                </c:pt>
                <c:pt idx="10890">
                  <c:v>39870</c:v>
                </c:pt>
                <c:pt idx="10891">
                  <c:v>39871</c:v>
                </c:pt>
                <c:pt idx="10892">
                  <c:v>39872</c:v>
                </c:pt>
                <c:pt idx="10893">
                  <c:v>39873</c:v>
                </c:pt>
                <c:pt idx="10894">
                  <c:v>39874</c:v>
                </c:pt>
                <c:pt idx="10895">
                  <c:v>39875</c:v>
                </c:pt>
                <c:pt idx="10896">
                  <c:v>39876</c:v>
                </c:pt>
                <c:pt idx="10897">
                  <c:v>39877</c:v>
                </c:pt>
                <c:pt idx="10898">
                  <c:v>39878</c:v>
                </c:pt>
                <c:pt idx="10899">
                  <c:v>39879</c:v>
                </c:pt>
                <c:pt idx="10900">
                  <c:v>39880</c:v>
                </c:pt>
                <c:pt idx="10901">
                  <c:v>39881</c:v>
                </c:pt>
                <c:pt idx="10902">
                  <c:v>39882</c:v>
                </c:pt>
                <c:pt idx="10903">
                  <c:v>39883</c:v>
                </c:pt>
                <c:pt idx="10904">
                  <c:v>39884</c:v>
                </c:pt>
                <c:pt idx="10905">
                  <c:v>39885</c:v>
                </c:pt>
                <c:pt idx="10906">
                  <c:v>39886</c:v>
                </c:pt>
                <c:pt idx="10907">
                  <c:v>39887</c:v>
                </c:pt>
                <c:pt idx="10908">
                  <c:v>39888</c:v>
                </c:pt>
                <c:pt idx="10909">
                  <c:v>39889</c:v>
                </c:pt>
                <c:pt idx="10910">
                  <c:v>39890</c:v>
                </c:pt>
                <c:pt idx="10911">
                  <c:v>39891</c:v>
                </c:pt>
                <c:pt idx="10912">
                  <c:v>39892</c:v>
                </c:pt>
                <c:pt idx="10913">
                  <c:v>39893</c:v>
                </c:pt>
                <c:pt idx="10914">
                  <c:v>39894</c:v>
                </c:pt>
                <c:pt idx="10915">
                  <c:v>39895</c:v>
                </c:pt>
                <c:pt idx="10916">
                  <c:v>39896</c:v>
                </c:pt>
                <c:pt idx="10917">
                  <c:v>39897</c:v>
                </c:pt>
                <c:pt idx="10918">
                  <c:v>39898</c:v>
                </c:pt>
                <c:pt idx="10919">
                  <c:v>39899</c:v>
                </c:pt>
                <c:pt idx="10920">
                  <c:v>39900</c:v>
                </c:pt>
                <c:pt idx="10921">
                  <c:v>39901</c:v>
                </c:pt>
                <c:pt idx="10922">
                  <c:v>39902</c:v>
                </c:pt>
                <c:pt idx="10923">
                  <c:v>39903</c:v>
                </c:pt>
                <c:pt idx="10924">
                  <c:v>39904</c:v>
                </c:pt>
                <c:pt idx="10925">
                  <c:v>39905</c:v>
                </c:pt>
                <c:pt idx="10926">
                  <c:v>39906</c:v>
                </c:pt>
                <c:pt idx="10927">
                  <c:v>39907</c:v>
                </c:pt>
                <c:pt idx="10928">
                  <c:v>39908</c:v>
                </c:pt>
                <c:pt idx="10929">
                  <c:v>39909</c:v>
                </c:pt>
                <c:pt idx="10930">
                  <c:v>39910</c:v>
                </c:pt>
                <c:pt idx="10931">
                  <c:v>39911</c:v>
                </c:pt>
                <c:pt idx="10932">
                  <c:v>39912</c:v>
                </c:pt>
                <c:pt idx="10933">
                  <c:v>39913</c:v>
                </c:pt>
                <c:pt idx="10934">
                  <c:v>39914</c:v>
                </c:pt>
                <c:pt idx="10935">
                  <c:v>39915</c:v>
                </c:pt>
                <c:pt idx="10936">
                  <c:v>39916</c:v>
                </c:pt>
                <c:pt idx="10937">
                  <c:v>39917</c:v>
                </c:pt>
                <c:pt idx="10938">
                  <c:v>39918</c:v>
                </c:pt>
                <c:pt idx="10939">
                  <c:v>39919</c:v>
                </c:pt>
                <c:pt idx="10940">
                  <c:v>39920</c:v>
                </c:pt>
                <c:pt idx="10941">
                  <c:v>39921</c:v>
                </c:pt>
                <c:pt idx="10942">
                  <c:v>39922</c:v>
                </c:pt>
                <c:pt idx="10943">
                  <c:v>39923</c:v>
                </c:pt>
                <c:pt idx="10944">
                  <c:v>39924</c:v>
                </c:pt>
                <c:pt idx="10945">
                  <c:v>39925</c:v>
                </c:pt>
                <c:pt idx="10946">
                  <c:v>39926</c:v>
                </c:pt>
                <c:pt idx="10947">
                  <c:v>39927</c:v>
                </c:pt>
                <c:pt idx="10948">
                  <c:v>39928</c:v>
                </c:pt>
                <c:pt idx="10949">
                  <c:v>39929</c:v>
                </c:pt>
                <c:pt idx="10950">
                  <c:v>39930</c:v>
                </c:pt>
                <c:pt idx="10951">
                  <c:v>39931</c:v>
                </c:pt>
                <c:pt idx="10952">
                  <c:v>39932</c:v>
                </c:pt>
                <c:pt idx="10953">
                  <c:v>39933</c:v>
                </c:pt>
                <c:pt idx="10954">
                  <c:v>39934</c:v>
                </c:pt>
                <c:pt idx="10955">
                  <c:v>39935</c:v>
                </c:pt>
                <c:pt idx="10956">
                  <c:v>39936</c:v>
                </c:pt>
                <c:pt idx="10957">
                  <c:v>39937</c:v>
                </c:pt>
                <c:pt idx="10958">
                  <c:v>39938</c:v>
                </c:pt>
                <c:pt idx="10959">
                  <c:v>39939</c:v>
                </c:pt>
                <c:pt idx="10960">
                  <c:v>39940</c:v>
                </c:pt>
                <c:pt idx="10961">
                  <c:v>39941</c:v>
                </c:pt>
                <c:pt idx="10962">
                  <c:v>39942</c:v>
                </c:pt>
                <c:pt idx="10963">
                  <c:v>39943</c:v>
                </c:pt>
                <c:pt idx="10964">
                  <c:v>39944</c:v>
                </c:pt>
                <c:pt idx="10965">
                  <c:v>39945</c:v>
                </c:pt>
                <c:pt idx="10966">
                  <c:v>39946</c:v>
                </c:pt>
                <c:pt idx="10967">
                  <c:v>39947</c:v>
                </c:pt>
                <c:pt idx="10968">
                  <c:v>39948</c:v>
                </c:pt>
                <c:pt idx="10969">
                  <c:v>39949</c:v>
                </c:pt>
                <c:pt idx="10970">
                  <c:v>39950</c:v>
                </c:pt>
                <c:pt idx="10971">
                  <c:v>39951</c:v>
                </c:pt>
                <c:pt idx="10972">
                  <c:v>39952</c:v>
                </c:pt>
                <c:pt idx="10973">
                  <c:v>39953</c:v>
                </c:pt>
                <c:pt idx="10974">
                  <c:v>39954</c:v>
                </c:pt>
                <c:pt idx="10975">
                  <c:v>39955</c:v>
                </c:pt>
                <c:pt idx="10976">
                  <c:v>39956</c:v>
                </c:pt>
                <c:pt idx="10977">
                  <c:v>39957</c:v>
                </c:pt>
                <c:pt idx="10978">
                  <c:v>39958</c:v>
                </c:pt>
                <c:pt idx="10979">
                  <c:v>39959</c:v>
                </c:pt>
                <c:pt idx="10980">
                  <c:v>39960</c:v>
                </c:pt>
                <c:pt idx="10981">
                  <c:v>39961</c:v>
                </c:pt>
                <c:pt idx="10982">
                  <c:v>39962</c:v>
                </c:pt>
                <c:pt idx="10983">
                  <c:v>39963</c:v>
                </c:pt>
                <c:pt idx="10984">
                  <c:v>39964</c:v>
                </c:pt>
                <c:pt idx="10985">
                  <c:v>39965</c:v>
                </c:pt>
                <c:pt idx="10986">
                  <c:v>39966</c:v>
                </c:pt>
                <c:pt idx="10987">
                  <c:v>39967</c:v>
                </c:pt>
                <c:pt idx="10988">
                  <c:v>39968</c:v>
                </c:pt>
                <c:pt idx="10989">
                  <c:v>39969</c:v>
                </c:pt>
                <c:pt idx="10990">
                  <c:v>39970</c:v>
                </c:pt>
                <c:pt idx="10991">
                  <c:v>39971</c:v>
                </c:pt>
                <c:pt idx="10992">
                  <c:v>39972</c:v>
                </c:pt>
                <c:pt idx="10993">
                  <c:v>39973</c:v>
                </c:pt>
                <c:pt idx="10994">
                  <c:v>39974</c:v>
                </c:pt>
                <c:pt idx="10995">
                  <c:v>39975</c:v>
                </c:pt>
                <c:pt idx="10996">
                  <c:v>39976</c:v>
                </c:pt>
                <c:pt idx="10997">
                  <c:v>39977</c:v>
                </c:pt>
                <c:pt idx="10998">
                  <c:v>39978</c:v>
                </c:pt>
                <c:pt idx="10999">
                  <c:v>39979</c:v>
                </c:pt>
                <c:pt idx="11000">
                  <c:v>39980</c:v>
                </c:pt>
                <c:pt idx="11001">
                  <c:v>39981</c:v>
                </c:pt>
                <c:pt idx="11002">
                  <c:v>39982</c:v>
                </c:pt>
                <c:pt idx="11003">
                  <c:v>39983</c:v>
                </c:pt>
                <c:pt idx="11004">
                  <c:v>39984</c:v>
                </c:pt>
                <c:pt idx="11005">
                  <c:v>39985</c:v>
                </c:pt>
                <c:pt idx="11006">
                  <c:v>39986</c:v>
                </c:pt>
                <c:pt idx="11007">
                  <c:v>39987</c:v>
                </c:pt>
                <c:pt idx="11008">
                  <c:v>39988</c:v>
                </c:pt>
                <c:pt idx="11009">
                  <c:v>39989</c:v>
                </c:pt>
                <c:pt idx="11010">
                  <c:v>39990</c:v>
                </c:pt>
                <c:pt idx="11011">
                  <c:v>39991</c:v>
                </c:pt>
                <c:pt idx="11012">
                  <c:v>39992</c:v>
                </c:pt>
                <c:pt idx="11013">
                  <c:v>39993</c:v>
                </c:pt>
                <c:pt idx="11014">
                  <c:v>39994</c:v>
                </c:pt>
                <c:pt idx="11015">
                  <c:v>39995</c:v>
                </c:pt>
                <c:pt idx="11016">
                  <c:v>39996</c:v>
                </c:pt>
                <c:pt idx="11017">
                  <c:v>39997</c:v>
                </c:pt>
                <c:pt idx="11018">
                  <c:v>39998</c:v>
                </c:pt>
                <c:pt idx="11019">
                  <c:v>39999</c:v>
                </c:pt>
                <c:pt idx="11020">
                  <c:v>40000</c:v>
                </c:pt>
                <c:pt idx="11021">
                  <c:v>40001</c:v>
                </c:pt>
                <c:pt idx="11022">
                  <c:v>40002</c:v>
                </c:pt>
                <c:pt idx="11023">
                  <c:v>40003</c:v>
                </c:pt>
                <c:pt idx="11024">
                  <c:v>40004</c:v>
                </c:pt>
                <c:pt idx="11025">
                  <c:v>40005</c:v>
                </c:pt>
                <c:pt idx="11026">
                  <c:v>40006</c:v>
                </c:pt>
                <c:pt idx="11027">
                  <c:v>40007</c:v>
                </c:pt>
                <c:pt idx="11028">
                  <c:v>40008</c:v>
                </c:pt>
                <c:pt idx="11029">
                  <c:v>40009</c:v>
                </c:pt>
                <c:pt idx="11030">
                  <c:v>40010</c:v>
                </c:pt>
                <c:pt idx="11031">
                  <c:v>40011</c:v>
                </c:pt>
                <c:pt idx="11032">
                  <c:v>40012</c:v>
                </c:pt>
                <c:pt idx="11033">
                  <c:v>40013</c:v>
                </c:pt>
                <c:pt idx="11034">
                  <c:v>40014</c:v>
                </c:pt>
                <c:pt idx="11035">
                  <c:v>40015</c:v>
                </c:pt>
                <c:pt idx="11036">
                  <c:v>40016</c:v>
                </c:pt>
                <c:pt idx="11037">
                  <c:v>40017</c:v>
                </c:pt>
                <c:pt idx="11038">
                  <c:v>40018</c:v>
                </c:pt>
                <c:pt idx="11039">
                  <c:v>40019</c:v>
                </c:pt>
                <c:pt idx="11040">
                  <c:v>40020</c:v>
                </c:pt>
                <c:pt idx="11041">
                  <c:v>40021</c:v>
                </c:pt>
                <c:pt idx="11042">
                  <c:v>40022</c:v>
                </c:pt>
                <c:pt idx="11043">
                  <c:v>40023</c:v>
                </c:pt>
                <c:pt idx="11044">
                  <c:v>40024</c:v>
                </c:pt>
                <c:pt idx="11045">
                  <c:v>40025</c:v>
                </c:pt>
                <c:pt idx="11046">
                  <c:v>40026</c:v>
                </c:pt>
                <c:pt idx="11047">
                  <c:v>40027</c:v>
                </c:pt>
                <c:pt idx="11048">
                  <c:v>40028</c:v>
                </c:pt>
                <c:pt idx="11049">
                  <c:v>40029</c:v>
                </c:pt>
                <c:pt idx="11050">
                  <c:v>40030</c:v>
                </c:pt>
                <c:pt idx="11051">
                  <c:v>40031</c:v>
                </c:pt>
                <c:pt idx="11052">
                  <c:v>40032</c:v>
                </c:pt>
                <c:pt idx="11053">
                  <c:v>40033</c:v>
                </c:pt>
                <c:pt idx="11054">
                  <c:v>40034</c:v>
                </c:pt>
                <c:pt idx="11055">
                  <c:v>40035</c:v>
                </c:pt>
                <c:pt idx="11056">
                  <c:v>40036</c:v>
                </c:pt>
                <c:pt idx="11057">
                  <c:v>40037</c:v>
                </c:pt>
                <c:pt idx="11058">
                  <c:v>40038</c:v>
                </c:pt>
                <c:pt idx="11059">
                  <c:v>40039</c:v>
                </c:pt>
                <c:pt idx="11060">
                  <c:v>40040</c:v>
                </c:pt>
                <c:pt idx="11061">
                  <c:v>40041</c:v>
                </c:pt>
                <c:pt idx="11062">
                  <c:v>40042</c:v>
                </c:pt>
                <c:pt idx="11063">
                  <c:v>40043</c:v>
                </c:pt>
                <c:pt idx="11064">
                  <c:v>40044</c:v>
                </c:pt>
                <c:pt idx="11065">
                  <c:v>40045</c:v>
                </c:pt>
                <c:pt idx="11066">
                  <c:v>40046</c:v>
                </c:pt>
                <c:pt idx="11067">
                  <c:v>40047</c:v>
                </c:pt>
                <c:pt idx="11068">
                  <c:v>40048</c:v>
                </c:pt>
                <c:pt idx="11069">
                  <c:v>40049</c:v>
                </c:pt>
                <c:pt idx="11070">
                  <c:v>40050</c:v>
                </c:pt>
                <c:pt idx="11071">
                  <c:v>40051</c:v>
                </c:pt>
                <c:pt idx="11072">
                  <c:v>40052</c:v>
                </c:pt>
                <c:pt idx="11073">
                  <c:v>40053</c:v>
                </c:pt>
                <c:pt idx="11074">
                  <c:v>40054</c:v>
                </c:pt>
                <c:pt idx="11075">
                  <c:v>40055</c:v>
                </c:pt>
                <c:pt idx="11076">
                  <c:v>40056</c:v>
                </c:pt>
                <c:pt idx="11077">
                  <c:v>40057</c:v>
                </c:pt>
                <c:pt idx="11078">
                  <c:v>40058</c:v>
                </c:pt>
                <c:pt idx="11079">
                  <c:v>40059</c:v>
                </c:pt>
                <c:pt idx="11080">
                  <c:v>40060</c:v>
                </c:pt>
                <c:pt idx="11081">
                  <c:v>40061</c:v>
                </c:pt>
                <c:pt idx="11082">
                  <c:v>40062</c:v>
                </c:pt>
                <c:pt idx="11083">
                  <c:v>40063</c:v>
                </c:pt>
                <c:pt idx="11084">
                  <c:v>40064</c:v>
                </c:pt>
                <c:pt idx="11085">
                  <c:v>40065</c:v>
                </c:pt>
                <c:pt idx="11086">
                  <c:v>40066</c:v>
                </c:pt>
                <c:pt idx="11087">
                  <c:v>40067</c:v>
                </c:pt>
                <c:pt idx="11088">
                  <c:v>40068</c:v>
                </c:pt>
                <c:pt idx="11089">
                  <c:v>40069</c:v>
                </c:pt>
                <c:pt idx="11090">
                  <c:v>40070</c:v>
                </c:pt>
                <c:pt idx="11091">
                  <c:v>40071</c:v>
                </c:pt>
                <c:pt idx="11092">
                  <c:v>40072</c:v>
                </c:pt>
                <c:pt idx="11093">
                  <c:v>40073</c:v>
                </c:pt>
                <c:pt idx="11094">
                  <c:v>40074</c:v>
                </c:pt>
                <c:pt idx="11095">
                  <c:v>40075</c:v>
                </c:pt>
                <c:pt idx="11096">
                  <c:v>40076</c:v>
                </c:pt>
                <c:pt idx="11097">
                  <c:v>40077</c:v>
                </c:pt>
                <c:pt idx="11098">
                  <c:v>40078</c:v>
                </c:pt>
                <c:pt idx="11099">
                  <c:v>40079</c:v>
                </c:pt>
                <c:pt idx="11100">
                  <c:v>40080</c:v>
                </c:pt>
                <c:pt idx="11101">
                  <c:v>40081</c:v>
                </c:pt>
                <c:pt idx="11102">
                  <c:v>40082</c:v>
                </c:pt>
                <c:pt idx="11103">
                  <c:v>40083</c:v>
                </c:pt>
                <c:pt idx="11104">
                  <c:v>40084</c:v>
                </c:pt>
                <c:pt idx="11105">
                  <c:v>40085</c:v>
                </c:pt>
                <c:pt idx="11106">
                  <c:v>40086</c:v>
                </c:pt>
                <c:pt idx="11107">
                  <c:v>40087</c:v>
                </c:pt>
                <c:pt idx="11108">
                  <c:v>40088</c:v>
                </c:pt>
                <c:pt idx="11109">
                  <c:v>40089</c:v>
                </c:pt>
                <c:pt idx="11110">
                  <c:v>40090</c:v>
                </c:pt>
                <c:pt idx="11111">
                  <c:v>40091</c:v>
                </c:pt>
                <c:pt idx="11112">
                  <c:v>40092</c:v>
                </c:pt>
                <c:pt idx="11113">
                  <c:v>40093</c:v>
                </c:pt>
                <c:pt idx="11114">
                  <c:v>40094</c:v>
                </c:pt>
                <c:pt idx="11115">
                  <c:v>40095</c:v>
                </c:pt>
                <c:pt idx="11116">
                  <c:v>40096</c:v>
                </c:pt>
                <c:pt idx="11117">
                  <c:v>40097</c:v>
                </c:pt>
                <c:pt idx="11118">
                  <c:v>40098</c:v>
                </c:pt>
                <c:pt idx="11119">
                  <c:v>40099</c:v>
                </c:pt>
                <c:pt idx="11120">
                  <c:v>40100</c:v>
                </c:pt>
                <c:pt idx="11121">
                  <c:v>40101</c:v>
                </c:pt>
                <c:pt idx="11122">
                  <c:v>40102</c:v>
                </c:pt>
                <c:pt idx="11123">
                  <c:v>40103</c:v>
                </c:pt>
                <c:pt idx="11124">
                  <c:v>40104</c:v>
                </c:pt>
                <c:pt idx="11125">
                  <c:v>40105</c:v>
                </c:pt>
                <c:pt idx="11126">
                  <c:v>40106</c:v>
                </c:pt>
                <c:pt idx="11127">
                  <c:v>40107</c:v>
                </c:pt>
                <c:pt idx="11128">
                  <c:v>40108</c:v>
                </c:pt>
                <c:pt idx="11129">
                  <c:v>40109</c:v>
                </c:pt>
                <c:pt idx="11130">
                  <c:v>40110</c:v>
                </c:pt>
                <c:pt idx="11131">
                  <c:v>40111</c:v>
                </c:pt>
                <c:pt idx="11132">
                  <c:v>40112</c:v>
                </c:pt>
                <c:pt idx="11133">
                  <c:v>40113</c:v>
                </c:pt>
                <c:pt idx="11134">
                  <c:v>40114</c:v>
                </c:pt>
                <c:pt idx="11135">
                  <c:v>40115</c:v>
                </c:pt>
                <c:pt idx="11136">
                  <c:v>40116</c:v>
                </c:pt>
                <c:pt idx="11137">
                  <c:v>40117</c:v>
                </c:pt>
                <c:pt idx="11138">
                  <c:v>40118</c:v>
                </c:pt>
                <c:pt idx="11139">
                  <c:v>40119</c:v>
                </c:pt>
                <c:pt idx="11140">
                  <c:v>40120</c:v>
                </c:pt>
                <c:pt idx="11141">
                  <c:v>40121</c:v>
                </c:pt>
                <c:pt idx="11142">
                  <c:v>40122</c:v>
                </c:pt>
                <c:pt idx="11143">
                  <c:v>40123</c:v>
                </c:pt>
                <c:pt idx="11144">
                  <c:v>40124</c:v>
                </c:pt>
                <c:pt idx="11145">
                  <c:v>40125</c:v>
                </c:pt>
                <c:pt idx="11146">
                  <c:v>40126</c:v>
                </c:pt>
                <c:pt idx="11147">
                  <c:v>40127</c:v>
                </c:pt>
                <c:pt idx="11148">
                  <c:v>40128</c:v>
                </c:pt>
                <c:pt idx="11149">
                  <c:v>40129</c:v>
                </c:pt>
                <c:pt idx="11150">
                  <c:v>40130</c:v>
                </c:pt>
                <c:pt idx="11151">
                  <c:v>40131</c:v>
                </c:pt>
                <c:pt idx="11152">
                  <c:v>40132</c:v>
                </c:pt>
                <c:pt idx="11153">
                  <c:v>40133</c:v>
                </c:pt>
                <c:pt idx="11154">
                  <c:v>40134</c:v>
                </c:pt>
                <c:pt idx="11155">
                  <c:v>40135</c:v>
                </c:pt>
                <c:pt idx="11156">
                  <c:v>40136</c:v>
                </c:pt>
                <c:pt idx="11157">
                  <c:v>40137</c:v>
                </c:pt>
                <c:pt idx="11158">
                  <c:v>40138</c:v>
                </c:pt>
                <c:pt idx="11159">
                  <c:v>40139</c:v>
                </c:pt>
                <c:pt idx="11160">
                  <c:v>40140</c:v>
                </c:pt>
                <c:pt idx="11161">
                  <c:v>40141</c:v>
                </c:pt>
                <c:pt idx="11162">
                  <c:v>40142</c:v>
                </c:pt>
                <c:pt idx="11163">
                  <c:v>40143</c:v>
                </c:pt>
                <c:pt idx="11164">
                  <c:v>40144</c:v>
                </c:pt>
                <c:pt idx="11165">
                  <c:v>40145</c:v>
                </c:pt>
                <c:pt idx="11166">
                  <c:v>40146</c:v>
                </c:pt>
                <c:pt idx="11167">
                  <c:v>40147</c:v>
                </c:pt>
                <c:pt idx="11168">
                  <c:v>40148</c:v>
                </c:pt>
                <c:pt idx="11169">
                  <c:v>40149</c:v>
                </c:pt>
                <c:pt idx="11170">
                  <c:v>40150</c:v>
                </c:pt>
                <c:pt idx="11171">
                  <c:v>40151</c:v>
                </c:pt>
                <c:pt idx="11172">
                  <c:v>40152</c:v>
                </c:pt>
                <c:pt idx="11173">
                  <c:v>40153</c:v>
                </c:pt>
                <c:pt idx="11174">
                  <c:v>40154</c:v>
                </c:pt>
                <c:pt idx="11175">
                  <c:v>40155</c:v>
                </c:pt>
                <c:pt idx="11176">
                  <c:v>40156</c:v>
                </c:pt>
                <c:pt idx="11177">
                  <c:v>40157</c:v>
                </c:pt>
                <c:pt idx="11178">
                  <c:v>40158</c:v>
                </c:pt>
                <c:pt idx="11179">
                  <c:v>40159</c:v>
                </c:pt>
                <c:pt idx="11180">
                  <c:v>40160</c:v>
                </c:pt>
                <c:pt idx="11181">
                  <c:v>40161</c:v>
                </c:pt>
                <c:pt idx="11182">
                  <c:v>40162</c:v>
                </c:pt>
                <c:pt idx="11183">
                  <c:v>40163</c:v>
                </c:pt>
                <c:pt idx="11184">
                  <c:v>40187</c:v>
                </c:pt>
                <c:pt idx="11185">
                  <c:v>40188</c:v>
                </c:pt>
                <c:pt idx="11186">
                  <c:v>40189</c:v>
                </c:pt>
                <c:pt idx="11187">
                  <c:v>40190</c:v>
                </c:pt>
                <c:pt idx="11188">
                  <c:v>40191</c:v>
                </c:pt>
                <c:pt idx="11189">
                  <c:v>40192</c:v>
                </c:pt>
                <c:pt idx="11190">
                  <c:v>40193</c:v>
                </c:pt>
                <c:pt idx="11191">
                  <c:v>40194</c:v>
                </c:pt>
                <c:pt idx="11192">
                  <c:v>40309</c:v>
                </c:pt>
                <c:pt idx="11193">
                  <c:v>40310</c:v>
                </c:pt>
                <c:pt idx="11194">
                  <c:v>40311</c:v>
                </c:pt>
                <c:pt idx="11195">
                  <c:v>40312</c:v>
                </c:pt>
                <c:pt idx="11196">
                  <c:v>40313</c:v>
                </c:pt>
                <c:pt idx="11197">
                  <c:v>40314</c:v>
                </c:pt>
                <c:pt idx="11198">
                  <c:v>40315</c:v>
                </c:pt>
                <c:pt idx="11199">
                  <c:v>40316</c:v>
                </c:pt>
                <c:pt idx="11200">
                  <c:v>40317</c:v>
                </c:pt>
                <c:pt idx="11201">
                  <c:v>40318</c:v>
                </c:pt>
                <c:pt idx="11202">
                  <c:v>40319</c:v>
                </c:pt>
                <c:pt idx="11203">
                  <c:v>40320</c:v>
                </c:pt>
                <c:pt idx="11204">
                  <c:v>40321</c:v>
                </c:pt>
                <c:pt idx="11205">
                  <c:v>40322</c:v>
                </c:pt>
                <c:pt idx="11206">
                  <c:v>40323</c:v>
                </c:pt>
                <c:pt idx="11207">
                  <c:v>40324</c:v>
                </c:pt>
                <c:pt idx="11208">
                  <c:v>40325</c:v>
                </c:pt>
                <c:pt idx="11209">
                  <c:v>40326</c:v>
                </c:pt>
                <c:pt idx="11210">
                  <c:v>40327</c:v>
                </c:pt>
                <c:pt idx="11211">
                  <c:v>40328</c:v>
                </c:pt>
                <c:pt idx="11212">
                  <c:v>40329</c:v>
                </c:pt>
                <c:pt idx="11213">
                  <c:v>40330</c:v>
                </c:pt>
                <c:pt idx="11214">
                  <c:v>40331</c:v>
                </c:pt>
                <c:pt idx="11215">
                  <c:v>40332</c:v>
                </c:pt>
                <c:pt idx="11216">
                  <c:v>40333</c:v>
                </c:pt>
                <c:pt idx="11217">
                  <c:v>40334</c:v>
                </c:pt>
                <c:pt idx="11218">
                  <c:v>40335</c:v>
                </c:pt>
                <c:pt idx="11219">
                  <c:v>40336</c:v>
                </c:pt>
                <c:pt idx="11220">
                  <c:v>40337</c:v>
                </c:pt>
                <c:pt idx="11221">
                  <c:v>40338</c:v>
                </c:pt>
                <c:pt idx="11222">
                  <c:v>40339</c:v>
                </c:pt>
                <c:pt idx="11223">
                  <c:v>40340</c:v>
                </c:pt>
                <c:pt idx="11224">
                  <c:v>40341</c:v>
                </c:pt>
                <c:pt idx="11225">
                  <c:v>40342</c:v>
                </c:pt>
                <c:pt idx="11226">
                  <c:v>40343</c:v>
                </c:pt>
                <c:pt idx="11227">
                  <c:v>40344</c:v>
                </c:pt>
                <c:pt idx="11228">
                  <c:v>40345</c:v>
                </c:pt>
                <c:pt idx="11229">
                  <c:v>40346</c:v>
                </c:pt>
                <c:pt idx="11230">
                  <c:v>40347</c:v>
                </c:pt>
                <c:pt idx="11231">
                  <c:v>40348</c:v>
                </c:pt>
                <c:pt idx="11232">
                  <c:v>40349</c:v>
                </c:pt>
                <c:pt idx="11233">
                  <c:v>40350</c:v>
                </c:pt>
                <c:pt idx="11234">
                  <c:v>40351</c:v>
                </c:pt>
                <c:pt idx="11235">
                  <c:v>40352</c:v>
                </c:pt>
                <c:pt idx="11236">
                  <c:v>40353</c:v>
                </c:pt>
                <c:pt idx="11237">
                  <c:v>40354</c:v>
                </c:pt>
                <c:pt idx="11238">
                  <c:v>40355</c:v>
                </c:pt>
                <c:pt idx="11239">
                  <c:v>40356</c:v>
                </c:pt>
                <c:pt idx="11240">
                  <c:v>40357</c:v>
                </c:pt>
                <c:pt idx="11241">
                  <c:v>40358</c:v>
                </c:pt>
                <c:pt idx="11242">
                  <c:v>40359</c:v>
                </c:pt>
                <c:pt idx="11243">
                  <c:v>40360</c:v>
                </c:pt>
                <c:pt idx="11244">
                  <c:v>40361</c:v>
                </c:pt>
                <c:pt idx="11245">
                  <c:v>40362</c:v>
                </c:pt>
                <c:pt idx="11246">
                  <c:v>40363</c:v>
                </c:pt>
                <c:pt idx="11247">
                  <c:v>40364</c:v>
                </c:pt>
                <c:pt idx="11248">
                  <c:v>40365</c:v>
                </c:pt>
                <c:pt idx="11249">
                  <c:v>40366</c:v>
                </c:pt>
                <c:pt idx="11250">
                  <c:v>40367</c:v>
                </c:pt>
                <c:pt idx="11251">
                  <c:v>40368</c:v>
                </c:pt>
                <c:pt idx="11252">
                  <c:v>40369</c:v>
                </c:pt>
                <c:pt idx="11253">
                  <c:v>40370</c:v>
                </c:pt>
                <c:pt idx="11254">
                  <c:v>40371</c:v>
                </c:pt>
                <c:pt idx="11255">
                  <c:v>40372</c:v>
                </c:pt>
                <c:pt idx="11256">
                  <c:v>40373</c:v>
                </c:pt>
                <c:pt idx="11257">
                  <c:v>40374</c:v>
                </c:pt>
                <c:pt idx="11258">
                  <c:v>40375</c:v>
                </c:pt>
                <c:pt idx="11259">
                  <c:v>40376</c:v>
                </c:pt>
                <c:pt idx="11260">
                  <c:v>40377</c:v>
                </c:pt>
                <c:pt idx="11261">
                  <c:v>40378</c:v>
                </c:pt>
                <c:pt idx="11262">
                  <c:v>40379</c:v>
                </c:pt>
                <c:pt idx="11263">
                  <c:v>40380</c:v>
                </c:pt>
                <c:pt idx="11264">
                  <c:v>40381</c:v>
                </c:pt>
                <c:pt idx="11265">
                  <c:v>40382</c:v>
                </c:pt>
                <c:pt idx="11266">
                  <c:v>40383</c:v>
                </c:pt>
                <c:pt idx="11267">
                  <c:v>40384</c:v>
                </c:pt>
                <c:pt idx="11268">
                  <c:v>40385</c:v>
                </c:pt>
                <c:pt idx="11269">
                  <c:v>40386</c:v>
                </c:pt>
                <c:pt idx="11270">
                  <c:v>40387</c:v>
                </c:pt>
                <c:pt idx="11271">
                  <c:v>40388</c:v>
                </c:pt>
                <c:pt idx="11272">
                  <c:v>40389</c:v>
                </c:pt>
                <c:pt idx="11273">
                  <c:v>40390</c:v>
                </c:pt>
                <c:pt idx="11274">
                  <c:v>40391</c:v>
                </c:pt>
                <c:pt idx="11275">
                  <c:v>40392</c:v>
                </c:pt>
                <c:pt idx="11276">
                  <c:v>40393</c:v>
                </c:pt>
                <c:pt idx="11277">
                  <c:v>40394</c:v>
                </c:pt>
                <c:pt idx="11278">
                  <c:v>40395</c:v>
                </c:pt>
                <c:pt idx="11279">
                  <c:v>40396</c:v>
                </c:pt>
                <c:pt idx="11280">
                  <c:v>40397</c:v>
                </c:pt>
                <c:pt idx="11281">
                  <c:v>40398</c:v>
                </c:pt>
                <c:pt idx="11282">
                  <c:v>40399</c:v>
                </c:pt>
                <c:pt idx="11283">
                  <c:v>40400</c:v>
                </c:pt>
                <c:pt idx="11284">
                  <c:v>40401</c:v>
                </c:pt>
                <c:pt idx="11285">
                  <c:v>40402</c:v>
                </c:pt>
                <c:pt idx="11286">
                  <c:v>40403</c:v>
                </c:pt>
                <c:pt idx="11287">
                  <c:v>40404</c:v>
                </c:pt>
                <c:pt idx="11288">
                  <c:v>40405</c:v>
                </c:pt>
                <c:pt idx="11289">
                  <c:v>40406</c:v>
                </c:pt>
                <c:pt idx="11290">
                  <c:v>40407</c:v>
                </c:pt>
                <c:pt idx="11291">
                  <c:v>40408</c:v>
                </c:pt>
                <c:pt idx="11292">
                  <c:v>40409</c:v>
                </c:pt>
                <c:pt idx="11293">
                  <c:v>40410</c:v>
                </c:pt>
                <c:pt idx="11294">
                  <c:v>40411</c:v>
                </c:pt>
                <c:pt idx="11295">
                  <c:v>40412</c:v>
                </c:pt>
                <c:pt idx="11296">
                  <c:v>40413</c:v>
                </c:pt>
                <c:pt idx="11297">
                  <c:v>40414</c:v>
                </c:pt>
                <c:pt idx="11298">
                  <c:v>40415</c:v>
                </c:pt>
                <c:pt idx="11299">
                  <c:v>40416</c:v>
                </c:pt>
                <c:pt idx="11300">
                  <c:v>40417</c:v>
                </c:pt>
                <c:pt idx="11301">
                  <c:v>40418</c:v>
                </c:pt>
                <c:pt idx="11302">
                  <c:v>40419</c:v>
                </c:pt>
                <c:pt idx="11303">
                  <c:v>40420</c:v>
                </c:pt>
                <c:pt idx="11304">
                  <c:v>40421</c:v>
                </c:pt>
                <c:pt idx="11305">
                  <c:v>40422</c:v>
                </c:pt>
                <c:pt idx="11306">
                  <c:v>40423</c:v>
                </c:pt>
                <c:pt idx="11307">
                  <c:v>40424</c:v>
                </c:pt>
                <c:pt idx="11308">
                  <c:v>40425</c:v>
                </c:pt>
                <c:pt idx="11309">
                  <c:v>40426</c:v>
                </c:pt>
                <c:pt idx="11310">
                  <c:v>40427</c:v>
                </c:pt>
                <c:pt idx="11311">
                  <c:v>40428</c:v>
                </c:pt>
                <c:pt idx="11312">
                  <c:v>40429</c:v>
                </c:pt>
                <c:pt idx="11313">
                  <c:v>40430</c:v>
                </c:pt>
                <c:pt idx="11314">
                  <c:v>40431</c:v>
                </c:pt>
                <c:pt idx="11315">
                  <c:v>40432</c:v>
                </c:pt>
                <c:pt idx="11316">
                  <c:v>40433</c:v>
                </c:pt>
                <c:pt idx="11317">
                  <c:v>40434</c:v>
                </c:pt>
                <c:pt idx="11318">
                  <c:v>40435</c:v>
                </c:pt>
                <c:pt idx="11319">
                  <c:v>40436</c:v>
                </c:pt>
                <c:pt idx="11320">
                  <c:v>40437</c:v>
                </c:pt>
                <c:pt idx="11321">
                  <c:v>40438</c:v>
                </c:pt>
                <c:pt idx="11322">
                  <c:v>40439</c:v>
                </c:pt>
                <c:pt idx="11323">
                  <c:v>40440</c:v>
                </c:pt>
                <c:pt idx="11324">
                  <c:v>40441</c:v>
                </c:pt>
                <c:pt idx="11325">
                  <c:v>40442</c:v>
                </c:pt>
                <c:pt idx="11326">
                  <c:v>40443</c:v>
                </c:pt>
                <c:pt idx="11327">
                  <c:v>40444</c:v>
                </c:pt>
                <c:pt idx="11328">
                  <c:v>40445</c:v>
                </c:pt>
                <c:pt idx="11329">
                  <c:v>40446</c:v>
                </c:pt>
                <c:pt idx="11330">
                  <c:v>40447</c:v>
                </c:pt>
                <c:pt idx="11331">
                  <c:v>40448</c:v>
                </c:pt>
                <c:pt idx="11332">
                  <c:v>40449</c:v>
                </c:pt>
                <c:pt idx="11333">
                  <c:v>40450</c:v>
                </c:pt>
                <c:pt idx="11334">
                  <c:v>40451</c:v>
                </c:pt>
                <c:pt idx="11335">
                  <c:v>40918</c:v>
                </c:pt>
                <c:pt idx="11336">
                  <c:v>40919</c:v>
                </c:pt>
                <c:pt idx="11337">
                  <c:v>40920</c:v>
                </c:pt>
                <c:pt idx="11338">
                  <c:v>40921</c:v>
                </c:pt>
                <c:pt idx="11339">
                  <c:v>40922</c:v>
                </c:pt>
                <c:pt idx="11340">
                  <c:v>40923</c:v>
                </c:pt>
                <c:pt idx="11341">
                  <c:v>40924</c:v>
                </c:pt>
                <c:pt idx="11342">
                  <c:v>40925</c:v>
                </c:pt>
                <c:pt idx="11343">
                  <c:v>40926</c:v>
                </c:pt>
                <c:pt idx="11344">
                  <c:v>40927</c:v>
                </c:pt>
                <c:pt idx="11345">
                  <c:v>40928</c:v>
                </c:pt>
                <c:pt idx="11346">
                  <c:v>40929</c:v>
                </c:pt>
                <c:pt idx="11347">
                  <c:v>40930</c:v>
                </c:pt>
                <c:pt idx="11348">
                  <c:v>40931</c:v>
                </c:pt>
                <c:pt idx="11349">
                  <c:v>40932</c:v>
                </c:pt>
                <c:pt idx="11350">
                  <c:v>40933</c:v>
                </c:pt>
                <c:pt idx="11351">
                  <c:v>40934</c:v>
                </c:pt>
                <c:pt idx="11352">
                  <c:v>40935</c:v>
                </c:pt>
                <c:pt idx="11353">
                  <c:v>40936</c:v>
                </c:pt>
                <c:pt idx="11354">
                  <c:v>40937</c:v>
                </c:pt>
                <c:pt idx="11355">
                  <c:v>40938</c:v>
                </c:pt>
                <c:pt idx="11356">
                  <c:v>40939</c:v>
                </c:pt>
                <c:pt idx="11357">
                  <c:v>40940</c:v>
                </c:pt>
                <c:pt idx="11358">
                  <c:v>40941</c:v>
                </c:pt>
                <c:pt idx="11359">
                  <c:v>40942</c:v>
                </c:pt>
                <c:pt idx="11360">
                  <c:v>40943</c:v>
                </c:pt>
                <c:pt idx="11361">
                  <c:v>40944</c:v>
                </c:pt>
                <c:pt idx="11362">
                  <c:v>40945</c:v>
                </c:pt>
                <c:pt idx="11363">
                  <c:v>40946</c:v>
                </c:pt>
                <c:pt idx="11364">
                  <c:v>40947</c:v>
                </c:pt>
                <c:pt idx="11365">
                  <c:v>40948</c:v>
                </c:pt>
                <c:pt idx="11366">
                  <c:v>40949</c:v>
                </c:pt>
                <c:pt idx="11367">
                  <c:v>40950</c:v>
                </c:pt>
                <c:pt idx="11368">
                  <c:v>40951</c:v>
                </c:pt>
                <c:pt idx="11369">
                  <c:v>40952</c:v>
                </c:pt>
                <c:pt idx="11370">
                  <c:v>40953</c:v>
                </c:pt>
                <c:pt idx="11371">
                  <c:v>40954</c:v>
                </c:pt>
                <c:pt idx="11372">
                  <c:v>40955</c:v>
                </c:pt>
                <c:pt idx="11373">
                  <c:v>40956</c:v>
                </c:pt>
                <c:pt idx="11374">
                  <c:v>40957</c:v>
                </c:pt>
                <c:pt idx="11375">
                  <c:v>40958</c:v>
                </c:pt>
                <c:pt idx="11376">
                  <c:v>40959</c:v>
                </c:pt>
                <c:pt idx="11377">
                  <c:v>40960</c:v>
                </c:pt>
                <c:pt idx="11378">
                  <c:v>40961</c:v>
                </c:pt>
                <c:pt idx="11379">
                  <c:v>40962</c:v>
                </c:pt>
                <c:pt idx="11380">
                  <c:v>40963</c:v>
                </c:pt>
                <c:pt idx="11381">
                  <c:v>40964</c:v>
                </c:pt>
                <c:pt idx="11382">
                  <c:v>40965</c:v>
                </c:pt>
                <c:pt idx="11383">
                  <c:v>40966</c:v>
                </c:pt>
                <c:pt idx="11384">
                  <c:v>40967</c:v>
                </c:pt>
                <c:pt idx="11385">
                  <c:v>40968</c:v>
                </c:pt>
                <c:pt idx="11386">
                  <c:v>40969</c:v>
                </c:pt>
                <c:pt idx="11387">
                  <c:v>40970</c:v>
                </c:pt>
                <c:pt idx="11388">
                  <c:v>40971</c:v>
                </c:pt>
                <c:pt idx="11389">
                  <c:v>40972</c:v>
                </c:pt>
                <c:pt idx="11390">
                  <c:v>40973</c:v>
                </c:pt>
                <c:pt idx="11391">
                  <c:v>40974</c:v>
                </c:pt>
                <c:pt idx="11392">
                  <c:v>40975</c:v>
                </c:pt>
                <c:pt idx="11393">
                  <c:v>40976</c:v>
                </c:pt>
                <c:pt idx="11394">
                  <c:v>40977</c:v>
                </c:pt>
                <c:pt idx="11395">
                  <c:v>40978</c:v>
                </c:pt>
                <c:pt idx="11396">
                  <c:v>40979</c:v>
                </c:pt>
                <c:pt idx="11397">
                  <c:v>40980</c:v>
                </c:pt>
                <c:pt idx="11398">
                  <c:v>40981</c:v>
                </c:pt>
                <c:pt idx="11399">
                  <c:v>40982</c:v>
                </c:pt>
                <c:pt idx="11400">
                  <c:v>40983</c:v>
                </c:pt>
                <c:pt idx="11401">
                  <c:v>40984</c:v>
                </c:pt>
                <c:pt idx="11402">
                  <c:v>40985</c:v>
                </c:pt>
                <c:pt idx="11403">
                  <c:v>40986</c:v>
                </c:pt>
                <c:pt idx="11404">
                  <c:v>40987</c:v>
                </c:pt>
                <c:pt idx="11405">
                  <c:v>40988</c:v>
                </c:pt>
                <c:pt idx="11406">
                  <c:v>40989</c:v>
                </c:pt>
                <c:pt idx="11407">
                  <c:v>40990</c:v>
                </c:pt>
                <c:pt idx="11408">
                  <c:v>40991</c:v>
                </c:pt>
                <c:pt idx="11409">
                  <c:v>40992</c:v>
                </c:pt>
                <c:pt idx="11410">
                  <c:v>40993</c:v>
                </c:pt>
                <c:pt idx="11411">
                  <c:v>40994</c:v>
                </c:pt>
                <c:pt idx="11412">
                  <c:v>40995</c:v>
                </c:pt>
                <c:pt idx="11413">
                  <c:v>40996</c:v>
                </c:pt>
                <c:pt idx="11414">
                  <c:v>40997</c:v>
                </c:pt>
                <c:pt idx="11415">
                  <c:v>40998</c:v>
                </c:pt>
                <c:pt idx="11416">
                  <c:v>40999</c:v>
                </c:pt>
                <c:pt idx="11417">
                  <c:v>41000</c:v>
                </c:pt>
                <c:pt idx="11418">
                  <c:v>41001</c:v>
                </c:pt>
                <c:pt idx="11419">
                  <c:v>41002</c:v>
                </c:pt>
                <c:pt idx="11420">
                  <c:v>41003</c:v>
                </c:pt>
                <c:pt idx="11421">
                  <c:v>41004</c:v>
                </c:pt>
                <c:pt idx="11422">
                  <c:v>41005</c:v>
                </c:pt>
                <c:pt idx="11423">
                  <c:v>41006</c:v>
                </c:pt>
                <c:pt idx="11424">
                  <c:v>41007</c:v>
                </c:pt>
                <c:pt idx="11425">
                  <c:v>41008</c:v>
                </c:pt>
                <c:pt idx="11426">
                  <c:v>41009</c:v>
                </c:pt>
                <c:pt idx="11427">
                  <c:v>41010</c:v>
                </c:pt>
                <c:pt idx="11428">
                  <c:v>41011</c:v>
                </c:pt>
                <c:pt idx="11429">
                  <c:v>41012</c:v>
                </c:pt>
                <c:pt idx="11430">
                  <c:v>41013</c:v>
                </c:pt>
                <c:pt idx="11431">
                  <c:v>41014</c:v>
                </c:pt>
                <c:pt idx="11432">
                  <c:v>41015</c:v>
                </c:pt>
                <c:pt idx="11433">
                  <c:v>41016</c:v>
                </c:pt>
                <c:pt idx="11434">
                  <c:v>41017</c:v>
                </c:pt>
                <c:pt idx="11435">
                  <c:v>41018</c:v>
                </c:pt>
                <c:pt idx="11436">
                  <c:v>41019</c:v>
                </c:pt>
                <c:pt idx="11437">
                  <c:v>41020</c:v>
                </c:pt>
                <c:pt idx="11438">
                  <c:v>41021</c:v>
                </c:pt>
                <c:pt idx="11439">
                  <c:v>41022</c:v>
                </c:pt>
                <c:pt idx="11440">
                  <c:v>41023</c:v>
                </c:pt>
                <c:pt idx="11441">
                  <c:v>41024</c:v>
                </c:pt>
                <c:pt idx="11442">
                  <c:v>41025</c:v>
                </c:pt>
                <c:pt idx="11443">
                  <c:v>41026</c:v>
                </c:pt>
                <c:pt idx="11444">
                  <c:v>41027</c:v>
                </c:pt>
                <c:pt idx="11445">
                  <c:v>41028</c:v>
                </c:pt>
                <c:pt idx="11446">
                  <c:v>41029</c:v>
                </c:pt>
                <c:pt idx="11447">
                  <c:v>41030</c:v>
                </c:pt>
                <c:pt idx="11448">
                  <c:v>41031</c:v>
                </c:pt>
                <c:pt idx="11449">
                  <c:v>41032</c:v>
                </c:pt>
                <c:pt idx="11450">
                  <c:v>41033</c:v>
                </c:pt>
                <c:pt idx="11451">
                  <c:v>41034</c:v>
                </c:pt>
                <c:pt idx="11452">
                  <c:v>41035</c:v>
                </c:pt>
              </c:numCache>
            </c:numRef>
          </c:xVal>
          <c:yVal>
            <c:numRef>
              <c:f>site1!$C$2:$C$11454</c:f>
              <c:numCache>
                <c:formatCode>0.000</c:formatCode>
                <c:ptCount val="11453"/>
                <c:pt idx="0">
                  <c:v>5.1663600000000001</c:v>
                </c:pt>
                <c:pt idx="1">
                  <c:v>5.6052720000000003</c:v>
                </c:pt>
                <c:pt idx="2">
                  <c:v>5.7911999999999999</c:v>
                </c:pt>
                <c:pt idx="3">
                  <c:v>5.6205119999999953</c:v>
                </c:pt>
                <c:pt idx="4">
                  <c:v>6.0838080000000003</c:v>
                </c:pt>
                <c:pt idx="5">
                  <c:v>5.8277759999999956</c:v>
                </c:pt>
                <c:pt idx="6">
                  <c:v>5.6418480000000004</c:v>
                </c:pt>
                <c:pt idx="7">
                  <c:v>5.4559199999999999</c:v>
                </c:pt>
                <c:pt idx="8">
                  <c:v>5.4315360000000004</c:v>
                </c:pt>
                <c:pt idx="9">
                  <c:v>5.2791360000000003</c:v>
                </c:pt>
                <c:pt idx="10">
                  <c:v>4.83108</c:v>
                </c:pt>
                <c:pt idx="11">
                  <c:v>4.7243999999999966</c:v>
                </c:pt>
                <c:pt idx="12">
                  <c:v>4.4378880000000001</c:v>
                </c:pt>
                <c:pt idx="13">
                  <c:v>4.3799760000000001</c:v>
                </c:pt>
                <c:pt idx="14">
                  <c:v>4.303776</c:v>
                </c:pt>
                <c:pt idx="15">
                  <c:v>4.4744640000000002</c:v>
                </c:pt>
                <c:pt idx="16">
                  <c:v>5.1358799999999976</c:v>
                </c:pt>
                <c:pt idx="17">
                  <c:v>5.2699920000000002</c:v>
                </c:pt>
                <c:pt idx="18">
                  <c:v>5.4711600000000002</c:v>
                </c:pt>
                <c:pt idx="19">
                  <c:v>6.5196719999999999</c:v>
                </c:pt>
                <c:pt idx="20">
                  <c:v>6.9220080000000008</c:v>
                </c:pt>
                <c:pt idx="21">
                  <c:v>7.3792080000000002</c:v>
                </c:pt>
                <c:pt idx="22">
                  <c:v>7.2298559999999998</c:v>
                </c:pt>
                <c:pt idx="23">
                  <c:v>7.3853039999999996</c:v>
                </c:pt>
                <c:pt idx="24">
                  <c:v>7.2755760000000009</c:v>
                </c:pt>
                <c:pt idx="25">
                  <c:v>7.2511919999999996</c:v>
                </c:pt>
                <c:pt idx="26">
                  <c:v>7.2329040000000004</c:v>
                </c:pt>
                <c:pt idx="27">
                  <c:v>7.2176640000000001</c:v>
                </c:pt>
                <c:pt idx="28">
                  <c:v>7.2146159999999968</c:v>
                </c:pt>
                <c:pt idx="29">
                  <c:v>7.2024239999999997</c:v>
                </c:pt>
                <c:pt idx="30">
                  <c:v>7.190232</c:v>
                </c:pt>
                <c:pt idx="31">
                  <c:v>7.1810879999999999</c:v>
                </c:pt>
                <c:pt idx="32">
                  <c:v>7.1567039999999986</c:v>
                </c:pt>
                <c:pt idx="33">
                  <c:v>7.141464</c:v>
                </c:pt>
                <c:pt idx="34">
                  <c:v>7.1262239999999997</c:v>
                </c:pt>
                <c:pt idx="35">
                  <c:v>7.1079359999999934</c:v>
                </c:pt>
                <c:pt idx="36">
                  <c:v>7.0926960000000001</c:v>
                </c:pt>
                <c:pt idx="37">
                  <c:v>7.0744080000000009</c:v>
                </c:pt>
                <c:pt idx="38">
                  <c:v>7.0622159999999967</c:v>
                </c:pt>
                <c:pt idx="39">
                  <c:v>7.0469760000000008</c:v>
                </c:pt>
                <c:pt idx="40">
                  <c:v>7.0286879999999998</c:v>
                </c:pt>
                <c:pt idx="41">
                  <c:v>7.0164960000000001</c:v>
                </c:pt>
                <c:pt idx="42">
                  <c:v>6.998208</c:v>
                </c:pt>
                <c:pt idx="43">
                  <c:v>6.9860160000000011</c:v>
                </c:pt>
                <c:pt idx="44">
                  <c:v>6.9677280000000001</c:v>
                </c:pt>
                <c:pt idx="45">
                  <c:v>6.9585839999999974</c:v>
                </c:pt>
                <c:pt idx="46">
                  <c:v>6.9463920000000003</c:v>
                </c:pt>
                <c:pt idx="47">
                  <c:v>6.9281039999999976</c:v>
                </c:pt>
                <c:pt idx="48">
                  <c:v>6.9128639999999999</c:v>
                </c:pt>
                <c:pt idx="49">
                  <c:v>6.8976239999999986</c:v>
                </c:pt>
                <c:pt idx="50">
                  <c:v>6.8793360000000003</c:v>
                </c:pt>
                <c:pt idx="51">
                  <c:v>6.8701920000000003</c:v>
                </c:pt>
                <c:pt idx="52">
                  <c:v>6.8488559999999996</c:v>
                </c:pt>
                <c:pt idx="53">
                  <c:v>6.8427600000000002</c:v>
                </c:pt>
                <c:pt idx="54">
                  <c:v>6.8305680000000004</c:v>
                </c:pt>
                <c:pt idx="55">
                  <c:v>6.8183760000000007</c:v>
                </c:pt>
                <c:pt idx="56">
                  <c:v>6.8031359999999959</c:v>
                </c:pt>
                <c:pt idx="57">
                  <c:v>6.7909439999999996</c:v>
                </c:pt>
                <c:pt idx="58">
                  <c:v>6.7757040000000002</c:v>
                </c:pt>
                <c:pt idx="59">
                  <c:v>6.7696079999999998</c:v>
                </c:pt>
                <c:pt idx="60">
                  <c:v>6.7574159999999956</c:v>
                </c:pt>
                <c:pt idx="61">
                  <c:v>6.7421760000000006</c:v>
                </c:pt>
                <c:pt idx="62">
                  <c:v>6.7299839999999964</c:v>
                </c:pt>
                <c:pt idx="63">
                  <c:v>6.7238879999999996</c:v>
                </c:pt>
                <c:pt idx="64">
                  <c:v>6.7116959999999999</c:v>
                </c:pt>
                <c:pt idx="65">
                  <c:v>6.6995039999999957</c:v>
                </c:pt>
                <c:pt idx="66">
                  <c:v>6.6934080000000007</c:v>
                </c:pt>
                <c:pt idx="67">
                  <c:v>6.6781680000000003</c:v>
                </c:pt>
                <c:pt idx="68">
                  <c:v>6.6690239999999976</c:v>
                </c:pt>
                <c:pt idx="69">
                  <c:v>6.6568319999999996</c:v>
                </c:pt>
                <c:pt idx="70">
                  <c:v>6.6537839999999964</c:v>
                </c:pt>
                <c:pt idx="71">
                  <c:v>6.1569599999999998</c:v>
                </c:pt>
                <c:pt idx="72">
                  <c:v>6.1478159999999953</c:v>
                </c:pt>
                <c:pt idx="73">
                  <c:v>6.1386719999999997</c:v>
                </c:pt>
                <c:pt idx="74">
                  <c:v>6.135624</c:v>
                </c:pt>
                <c:pt idx="75">
                  <c:v>6.1264799999999973</c:v>
                </c:pt>
                <c:pt idx="76">
                  <c:v>6.1234319999999958</c:v>
                </c:pt>
                <c:pt idx="77">
                  <c:v>6.120383999999996</c:v>
                </c:pt>
                <c:pt idx="78">
                  <c:v>6.1142879999999948</c:v>
                </c:pt>
                <c:pt idx="79">
                  <c:v>6.1112399999999996</c:v>
                </c:pt>
                <c:pt idx="80">
                  <c:v>6.1020960000000004</c:v>
                </c:pt>
                <c:pt idx="81">
                  <c:v>6.0960000000000001</c:v>
                </c:pt>
                <c:pt idx="82">
                  <c:v>6.092951999999995</c:v>
                </c:pt>
                <c:pt idx="83">
                  <c:v>6.0899040000000007</c:v>
                </c:pt>
                <c:pt idx="84">
                  <c:v>6.0807599999999997</c:v>
                </c:pt>
                <c:pt idx="85">
                  <c:v>6.0716159999999997</c:v>
                </c:pt>
                <c:pt idx="86">
                  <c:v>6.0716159999999997</c:v>
                </c:pt>
                <c:pt idx="87">
                  <c:v>6.0594239999999999</c:v>
                </c:pt>
                <c:pt idx="88">
                  <c:v>6.0533279999999996</c:v>
                </c:pt>
                <c:pt idx="89">
                  <c:v>6.0502800000000008</c:v>
                </c:pt>
                <c:pt idx="90">
                  <c:v>6.0472320000000002</c:v>
                </c:pt>
                <c:pt idx="91">
                  <c:v>6.044183999999996</c:v>
                </c:pt>
                <c:pt idx="92">
                  <c:v>6.0380880000000001</c:v>
                </c:pt>
                <c:pt idx="93">
                  <c:v>6.0319919999999998</c:v>
                </c:pt>
                <c:pt idx="94">
                  <c:v>6.0289439999999974</c:v>
                </c:pt>
                <c:pt idx="95">
                  <c:v>6.0228480000000006</c:v>
                </c:pt>
                <c:pt idx="96">
                  <c:v>6.0198</c:v>
                </c:pt>
                <c:pt idx="97">
                  <c:v>6.0076080000000003</c:v>
                </c:pt>
                <c:pt idx="98">
                  <c:v>5.9984640000000002</c:v>
                </c:pt>
                <c:pt idx="99">
                  <c:v>5.9984640000000002</c:v>
                </c:pt>
                <c:pt idx="100">
                  <c:v>5.9984640000000002</c:v>
                </c:pt>
                <c:pt idx="101">
                  <c:v>5.9862719999999996</c:v>
                </c:pt>
                <c:pt idx="102">
                  <c:v>5.980176000000001</c:v>
                </c:pt>
                <c:pt idx="103">
                  <c:v>5.980176000000001</c:v>
                </c:pt>
                <c:pt idx="104">
                  <c:v>5.9740800000000007</c:v>
                </c:pt>
                <c:pt idx="105">
                  <c:v>5.9679839999999951</c:v>
                </c:pt>
                <c:pt idx="106">
                  <c:v>5.9618880000000001</c:v>
                </c:pt>
                <c:pt idx="107">
                  <c:v>5.9588400000000004</c:v>
                </c:pt>
                <c:pt idx="108">
                  <c:v>5.9557919999999998</c:v>
                </c:pt>
                <c:pt idx="109">
                  <c:v>5.9496960000000003</c:v>
                </c:pt>
                <c:pt idx="110">
                  <c:v>5.9436</c:v>
                </c:pt>
                <c:pt idx="111">
                  <c:v>5.9375040000000006</c:v>
                </c:pt>
                <c:pt idx="112">
                  <c:v>5.934456</c:v>
                </c:pt>
                <c:pt idx="113">
                  <c:v>5.934456</c:v>
                </c:pt>
                <c:pt idx="114">
                  <c:v>5.9253120000000008</c:v>
                </c:pt>
                <c:pt idx="115">
                  <c:v>5.9192159999999996</c:v>
                </c:pt>
                <c:pt idx="116">
                  <c:v>5.9161679999999999</c:v>
                </c:pt>
                <c:pt idx="117">
                  <c:v>5.9009280000000004</c:v>
                </c:pt>
                <c:pt idx="118">
                  <c:v>5.9009280000000004</c:v>
                </c:pt>
                <c:pt idx="119">
                  <c:v>5.8948319999999947</c:v>
                </c:pt>
                <c:pt idx="120">
                  <c:v>5.8948319999999947</c:v>
                </c:pt>
                <c:pt idx="121">
                  <c:v>5.8887360000000006</c:v>
                </c:pt>
                <c:pt idx="122">
                  <c:v>5.8795919999999997</c:v>
                </c:pt>
                <c:pt idx="123">
                  <c:v>5.8765440000000009</c:v>
                </c:pt>
                <c:pt idx="124">
                  <c:v>5.8704479999999997</c:v>
                </c:pt>
                <c:pt idx="125">
                  <c:v>5.8673999999999964</c:v>
                </c:pt>
                <c:pt idx="126">
                  <c:v>5.8582559999999999</c:v>
                </c:pt>
                <c:pt idx="127">
                  <c:v>5.8521599999999996</c:v>
                </c:pt>
                <c:pt idx="128">
                  <c:v>5.843015999999996</c:v>
                </c:pt>
                <c:pt idx="129">
                  <c:v>5.843015999999996</c:v>
                </c:pt>
                <c:pt idx="130">
                  <c:v>5.8399679999999998</c:v>
                </c:pt>
                <c:pt idx="131">
                  <c:v>5.8369200000000001</c:v>
                </c:pt>
                <c:pt idx="132">
                  <c:v>5.8247279999999959</c:v>
                </c:pt>
                <c:pt idx="133">
                  <c:v>5.7180479999999996</c:v>
                </c:pt>
                <c:pt idx="134">
                  <c:v>6.1996320000000003</c:v>
                </c:pt>
                <c:pt idx="135">
                  <c:v>6.2209680000000001</c:v>
                </c:pt>
                <c:pt idx="136">
                  <c:v>6.2544959999999996</c:v>
                </c:pt>
                <c:pt idx="137">
                  <c:v>6.3154559999999949</c:v>
                </c:pt>
                <c:pt idx="138">
                  <c:v>6.3672720000000007</c:v>
                </c:pt>
                <c:pt idx="139">
                  <c:v>6.4190880000000003</c:v>
                </c:pt>
                <c:pt idx="140">
                  <c:v>6.4709040000000009</c:v>
                </c:pt>
                <c:pt idx="141">
                  <c:v>6.4770000000000003</c:v>
                </c:pt>
                <c:pt idx="142">
                  <c:v>6.4830959999999997</c:v>
                </c:pt>
                <c:pt idx="143">
                  <c:v>6.5135759999999996</c:v>
                </c:pt>
                <c:pt idx="144">
                  <c:v>6.5684400000000007</c:v>
                </c:pt>
                <c:pt idx="145">
                  <c:v>6.5958720000000008</c:v>
                </c:pt>
                <c:pt idx="146">
                  <c:v>6.6080640000000006</c:v>
                </c:pt>
                <c:pt idx="147">
                  <c:v>6.6354959999999998</c:v>
                </c:pt>
                <c:pt idx="148">
                  <c:v>6.6598799999999967</c:v>
                </c:pt>
                <c:pt idx="149">
                  <c:v>6.6629279999999937</c:v>
                </c:pt>
                <c:pt idx="150">
                  <c:v>6.6598799999999967</c:v>
                </c:pt>
                <c:pt idx="151">
                  <c:v>6.6598799999999967</c:v>
                </c:pt>
                <c:pt idx="152">
                  <c:v>6.6995039999999957</c:v>
                </c:pt>
                <c:pt idx="153">
                  <c:v>6.6781680000000003</c:v>
                </c:pt>
                <c:pt idx="154">
                  <c:v>6.6812160000000009</c:v>
                </c:pt>
                <c:pt idx="155">
                  <c:v>6.7116959999999999</c:v>
                </c:pt>
                <c:pt idx="156">
                  <c:v>6.7269359999999958</c:v>
                </c:pt>
                <c:pt idx="157">
                  <c:v>6.7238879999999996</c:v>
                </c:pt>
                <c:pt idx="158">
                  <c:v>6.7513199999999998</c:v>
                </c:pt>
                <c:pt idx="159">
                  <c:v>6.8183760000000007</c:v>
                </c:pt>
                <c:pt idx="160">
                  <c:v>6.8579999999999997</c:v>
                </c:pt>
                <c:pt idx="161">
                  <c:v>6.9067679999999996</c:v>
                </c:pt>
                <c:pt idx="162">
                  <c:v>6.9799199999999999</c:v>
                </c:pt>
                <c:pt idx="163">
                  <c:v>7.0561199999999999</c:v>
                </c:pt>
                <c:pt idx="164">
                  <c:v>7.1079359999999934</c:v>
                </c:pt>
                <c:pt idx="165">
                  <c:v>7.1627999999999972</c:v>
                </c:pt>
                <c:pt idx="166">
                  <c:v>7.2146159999999968</c:v>
                </c:pt>
                <c:pt idx="167">
                  <c:v>7.257288</c:v>
                </c:pt>
                <c:pt idx="168">
                  <c:v>7.2969120000000007</c:v>
                </c:pt>
                <c:pt idx="169">
                  <c:v>7.3456800000000007</c:v>
                </c:pt>
                <c:pt idx="170">
                  <c:v>7.4127360000000007</c:v>
                </c:pt>
                <c:pt idx="171">
                  <c:v>7.4218800000000007</c:v>
                </c:pt>
                <c:pt idx="172">
                  <c:v>7.4432159999999996</c:v>
                </c:pt>
                <c:pt idx="173">
                  <c:v>7.4615040000000006</c:v>
                </c:pt>
                <c:pt idx="174">
                  <c:v>7.4919839999999986</c:v>
                </c:pt>
                <c:pt idx="175">
                  <c:v>7.5438000000000001</c:v>
                </c:pt>
                <c:pt idx="176">
                  <c:v>7.6017120000000009</c:v>
                </c:pt>
                <c:pt idx="177">
                  <c:v>7.6291439999999966</c:v>
                </c:pt>
                <c:pt idx="178">
                  <c:v>7.684007999999996</c:v>
                </c:pt>
                <c:pt idx="179">
                  <c:v>7.6931519999999951</c:v>
                </c:pt>
                <c:pt idx="180">
                  <c:v>7.7449680000000001</c:v>
                </c:pt>
                <c:pt idx="181">
                  <c:v>7.7906880000000003</c:v>
                </c:pt>
                <c:pt idx="182">
                  <c:v>7.879080000000001</c:v>
                </c:pt>
                <c:pt idx="183">
                  <c:v>7.9674720000000008</c:v>
                </c:pt>
                <c:pt idx="184">
                  <c:v>8.0345279999999999</c:v>
                </c:pt>
                <c:pt idx="185">
                  <c:v>8.0497680000000003</c:v>
                </c:pt>
                <c:pt idx="186">
                  <c:v>8.0589120000000012</c:v>
                </c:pt>
                <c:pt idx="187">
                  <c:v>8.0924399999999999</c:v>
                </c:pt>
                <c:pt idx="188">
                  <c:v>8.0924399999999999</c:v>
                </c:pt>
                <c:pt idx="189">
                  <c:v>8.1229200000000006</c:v>
                </c:pt>
                <c:pt idx="190">
                  <c:v>8.1594960000000007</c:v>
                </c:pt>
                <c:pt idx="191">
                  <c:v>8.1930239999999994</c:v>
                </c:pt>
                <c:pt idx="192">
                  <c:v>8.2265519999999999</c:v>
                </c:pt>
                <c:pt idx="193">
                  <c:v>8.2448399999999999</c:v>
                </c:pt>
                <c:pt idx="194">
                  <c:v>8.2966560000000005</c:v>
                </c:pt>
                <c:pt idx="195">
                  <c:v>8.3880960000000009</c:v>
                </c:pt>
                <c:pt idx="196">
                  <c:v>8.4399120000000014</c:v>
                </c:pt>
                <c:pt idx="197">
                  <c:v>8.4277200000000008</c:v>
                </c:pt>
                <c:pt idx="198">
                  <c:v>8.4673440000000006</c:v>
                </c:pt>
                <c:pt idx="199">
                  <c:v>8.4490560000000006</c:v>
                </c:pt>
                <c:pt idx="200">
                  <c:v>8.4460080000000008</c:v>
                </c:pt>
                <c:pt idx="201">
                  <c:v>8.455152</c:v>
                </c:pt>
                <c:pt idx="202">
                  <c:v>8.4764879999999998</c:v>
                </c:pt>
                <c:pt idx="203">
                  <c:v>8.5100160000000002</c:v>
                </c:pt>
                <c:pt idx="204">
                  <c:v>8.5435440000000007</c:v>
                </c:pt>
                <c:pt idx="205">
                  <c:v>8.5648800000000005</c:v>
                </c:pt>
                <c:pt idx="206">
                  <c:v>8.5862160000000003</c:v>
                </c:pt>
                <c:pt idx="207">
                  <c:v>8.6441279999999967</c:v>
                </c:pt>
                <c:pt idx="208">
                  <c:v>8.6288879999999999</c:v>
                </c:pt>
                <c:pt idx="209">
                  <c:v>8.6136480000000013</c:v>
                </c:pt>
                <c:pt idx="210">
                  <c:v>8.6227920000000005</c:v>
                </c:pt>
                <c:pt idx="211">
                  <c:v>8.6715599999999995</c:v>
                </c:pt>
                <c:pt idx="212">
                  <c:v>8.750808000000001</c:v>
                </c:pt>
                <c:pt idx="213">
                  <c:v>8.7782400000000003</c:v>
                </c:pt>
                <c:pt idx="214">
                  <c:v>8.7934800000000006</c:v>
                </c:pt>
                <c:pt idx="215">
                  <c:v>8.8331040000000005</c:v>
                </c:pt>
                <c:pt idx="216">
                  <c:v>8.8361520000000002</c:v>
                </c:pt>
                <c:pt idx="217">
                  <c:v>8.8635839999999995</c:v>
                </c:pt>
                <c:pt idx="218">
                  <c:v>8.9123520000000003</c:v>
                </c:pt>
                <c:pt idx="219">
                  <c:v>8.9763599999999997</c:v>
                </c:pt>
                <c:pt idx="220">
                  <c:v>9.0525599999999997</c:v>
                </c:pt>
                <c:pt idx="221">
                  <c:v>9.0860880000000002</c:v>
                </c:pt>
                <c:pt idx="222">
                  <c:v>9.1622880000000002</c:v>
                </c:pt>
                <c:pt idx="223">
                  <c:v>9.2110559999999992</c:v>
                </c:pt>
                <c:pt idx="224">
                  <c:v>9.1805760000000003</c:v>
                </c:pt>
                <c:pt idx="225">
                  <c:v>9.2202000000000002</c:v>
                </c:pt>
                <c:pt idx="226">
                  <c:v>9.2445839999999997</c:v>
                </c:pt>
                <c:pt idx="227">
                  <c:v>9.2872559999999993</c:v>
                </c:pt>
                <c:pt idx="228">
                  <c:v>9.3847919999999991</c:v>
                </c:pt>
                <c:pt idx="229">
                  <c:v>9.4305120000000002</c:v>
                </c:pt>
                <c:pt idx="230">
                  <c:v>9.4579439999999995</c:v>
                </c:pt>
                <c:pt idx="231">
                  <c:v>9.5036640000000006</c:v>
                </c:pt>
                <c:pt idx="232">
                  <c:v>9.5554799999999993</c:v>
                </c:pt>
                <c:pt idx="233">
                  <c:v>9.4853760000000005</c:v>
                </c:pt>
                <c:pt idx="234">
                  <c:v>9.4091760000000004</c:v>
                </c:pt>
                <c:pt idx="235">
                  <c:v>9.3421199999999995</c:v>
                </c:pt>
                <c:pt idx="236">
                  <c:v>9.3085920000000009</c:v>
                </c:pt>
                <c:pt idx="237">
                  <c:v>9.3482160000000007</c:v>
                </c:pt>
                <c:pt idx="238">
                  <c:v>9.3878400000000006</c:v>
                </c:pt>
                <c:pt idx="239">
                  <c:v>9.3878400000000006</c:v>
                </c:pt>
                <c:pt idx="240">
                  <c:v>9.3421199999999995</c:v>
                </c:pt>
                <c:pt idx="241">
                  <c:v>9.3116400000000006</c:v>
                </c:pt>
                <c:pt idx="242">
                  <c:v>9.2903040000000008</c:v>
                </c:pt>
                <c:pt idx="243">
                  <c:v>9.2628719999999998</c:v>
                </c:pt>
                <c:pt idx="244">
                  <c:v>9.2354400000000005</c:v>
                </c:pt>
                <c:pt idx="245">
                  <c:v>9.1988639999999986</c:v>
                </c:pt>
                <c:pt idx="246">
                  <c:v>9.183624</c:v>
                </c:pt>
                <c:pt idx="247">
                  <c:v>9.183624</c:v>
                </c:pt>
                <c:pt idx="248">
                  <c:v>9.134856000000001</c:v>
                </c:pt>
                <c:pt idx="249">
                  <c:v>9.1104720000000015</c:v>
                </c:pt>
                <c:pt idx="250">
                  <c:v>9.0952319999999993</c:v>
                </c:pt>
                <c:pt idx="251">
                  <c:v>9.0586559999999992</c:v>
                </c:pt>
                <c:pt idx="252">
                  <c:v>9.0373199999999976</c:v>
                </c:pt>
                <c:pt idx="253">
                  <c:v>9.0190319999999993</c:v>
                </c:pt>
                <c:pt idx="254">
                  <c:v>9.0037920000000007</c:v>
                </c:pt>
                <c:pt idx="255">
                  <c:v>8.9824560000000009</c:v>
                </c:pt>
                <c:pt idx="256">
                  <c:v>8.9611199999999993</c:v>
                </c:pt>
                <c:pt idx="257">
                  <c:v>8.9489279999999969</c:v>
                </c:pt>
                <c:pt idx="258">
                  <c:v>8.9489279999999969</c:v>
                </c:pt>
                <c:pt idx="259">
                  <c:v>8.9336880000000001</c:v>
                </c:pt>
                <c:pt idx="260">
                  <c:v>8.9245439999999991</c:v>
                </c:pt>
                <c:pt idx="261">
                  <c:v>8.8910160000000005</c:v>
                </c:pt>
                <c:pt idx="262">
                  <c:v>8.8727280000000004</c:v>
                </c:pt>
                <c:pt idx="263">
                  <c:v>8.8666319999999992</c:v>
                </c:pt>
                <c:pt idx="264">
                  <c:v>8.8635839999999995</c:v>
                </c:pt>
                <c:pt idx="265">
                  <c:v>8.8361520000000002</c:v>
                </c:pt>
                <c:pt idx="266">
                  <c:v>8.7995760000000001</c:v>
                </c:pt>
                <c:pt idx="267">
                  <c:v>8.7721440000000008</c:v>
                </c:pt>
                <c:pt idx="268">
                  <c:v>8.744711999999998</c:v>
                </c:pt>
                <c:pt idx="269">
                  <c:v>8.7142320000000009</c:v>
                </c:pt>
                <c:pt idx="270">
                  <c:v>8.6989919999999987</c:v>
                </c:pt>
                <c:pt idx="271">
                  <c:v>8.6837520000000001</c:v>
                </c:pt>
                <c:pt idx="272">
                  <c:v>8.6654640000000001</c:v>
                </c:pt>
                <c:pt idx="273">
                  <c:v>8.6654640000000001</c:v>
                </c:pt>
                <c:pt idx="274">
                  <c:v>8.6502239999999997</c:v>
                </c:pt>
                <c:pt idx="275">
                  <c:v>8.6288879999999999</c:v>
                </c:pt>
                <c:pt idx="276">
                  <c:v>8.6136480000000013</c:v>
                </c:pt>
                <c:pt idx="277">
                  <c:v>8.5831680000000006</c:v>
                </c:pt>
                <c:pt idx="278">
                  <c:v>8.5587839999999993</c:v>
                </c:pt>
                <c:pt idx="279">
                  <c:v>8.5435440000000007</c:v>
                </c:pt>
                <c:pt idx="280">
                  <c:v>8.5252560000000006</c:v>
                </c:pt>
                <c:pt idx="281">
                  <c:v>8.5039200000000008</c:v>
                </c:pt>
                <c:pt idx="282">
                  <c:v>8.4795359999999995</c:v>
                </c:pt>
                <c:pt idx="283">
                  <c:v>8.4642959999999992</c:v>
                </c:pt>
                <c:pt idx="284">
                  <c:v>8.4460080000000008</c:v>
                </c:pt>
                <c:pt idx="285">
                  <c:v>8.4307680000000005</c:v>
                </c:pt>
                <c:pt idx="286">
                  <c:v>8.4124800000000004</c:v>
                </c:pt>
                <c:pt idx="287">
                  <c:v>8.4063839999999992</c:v>
                </c:pt>
                <c:pt idx="288">
                  <c:v>8.4033359999999995</c:v>
                </c:pt>
                <c:pt idx="289">
                  <c:v>8.3850479999999994</c:v>
                </c:pt>
                <c:pt idx="290">
                  <c:v>8.3606639999999999</c:v>
                </c:pt>
                <c:pt idx="291">
                  <c:v>8.3454239999999995</c:v>
                </c:pt>
                <c:pt idx="292">
                  <c:v>8.3301839999999991</c:v>
                </c:pt>
                <c:pt idx="293">
                  <c:v>8.3057999999999996</c:v>
                </c:pt>
                <c:pt idx="294">
                  <c:v>8.2997040000000002</c:v>
                </c:pt>
                <c:pt idx="295">
                  <c:v>8.2844639999999998</c:v>
                </c:pt>
                <c:pt idx="296">
                  <c:v>8.263128</c:v>
                </c:pt>
                <c:pt idx="297">
                  <c:v>8.2478879999999979</c:v>
                </c:pt>
                <c:pt idx="298">
                  <c:v>8.2295999999999996</c:v>
                </c:pt>
                <c:pt idx="299">
                  <c:v>8.2143599999999974</c:v>
                </c:pt>
                <c:pt idx="300">
                  <c:v>8.1991200000000006</c:v>
                </c:pt>
                <c:pt idx="301">
                  <c:v>8.186928</c:v>
                </c:pt>
                <c:pt idx="302">
                  <c:v>8.1747359999999993</c:v>
                </c:pt>
                <c:pt idx="303">
                  <c:v>8.1655920000000002</c:v>
                </c:pt>
                <c:pt idx="304">
                  <c:v>8.1533999999999995</c:v>
                </c:pt>
                <c:pt idx="305">
                  <c:v>8.1320639999999997</c:v>
                </c:pt>
                <c:pt idx="306">
                  <c:v>8.1229200000000006</c:v>
                </c:pt>
                <c:pt idx="307">
                  <c:v>8.0985359999999993</c:v>
                </c:pt>
                <c:pt idx="308">
                  <c:v>8.0893920000000001</c:v>
                </c:pt>
                <c:pt idx="309">
                  <c:v>8.0711040000000001</c:v>
                </c:pt>
                <c:pt idx="310">
                  <c:v>8.0558639999999997</c:v>
                </c:pt>
                <c:pt idx="311">
                  <c:v>8.0406239999999993</c:v>
                </c:pt>
                <c:pt idx="312">
                  <c:v>8.0284320000000005</c:v>
                </c:pt>
                <c:pt idx="313">
                  <c:v>8.0192879999999995</c:v>
                </c:pt>
                <c:pt idx="314">
                  <c:v>8.0070960000000007</c:v>
                </c:pt>
                <c:pt idx="315">
                  <c:v>7.9979519999999997</c:v>
                </c:pt>
                <c:pt idx="316">
                  <c:v>7.98576</c:v>
                </c:pt>
                <c:pt idx="317">
                  <c:v>7.9674720000000008</c:v>
                </c:pt>
                <c:pt idx="318">
                  <c:v>7.9644239999999966</c:v>
                </c:pt>
                <c:pt idx="319">
                  <c:v>7.9522320000000004</c:v>
                </c:pt>
                <c:pt idx="320">
                  <c:v>7.936992</c:v>
                </c:pt>
                <c:pt idx="321">
                  <c:v>7.9278480000000009</c:v>
                </c:pt>
                <c:pt idx="322">
                  <c:v>7.9126079999999996</c:v>
                </c:pt>
                <c:pt idx="323">
                  <c:v>7.9004160000000008</c:v>
                </c:pt>
                <c:pt idx="324">
                  <c:v>7.8912719999999998</c:v>
                </c:pt>
                <c:pt idx="325">
                  <c:v>7.879080000000001</c:v>
                </c:pt>
                <c:pt idx="326">
                  <c:v>7.8668879999999959</c:v>
                </c:pt>
                <c:pt idx="327">
                  <c:v>7.8638400000000006</c:v>
                </c:pt>
                <c:pt idx="328">
                  <c:v>7.8486000000000002</c:v>
                </c:pt>
                <c:pt idx="329">
                  <c:v>7.8425039999999973</c:v>
                </c:pt>
                <c:pt idx="330">
                  <c:v>7.8333599999999999</c:v>
                </c:pt>
                <c:pt idx="331">
                  <c:v>7.8211680000000001</c:v>
                </c:pt>
                <c:pt idx="332">
                  <c:v>7.8150720000000007</c:v>
                </c:pt>
                <c:pt idx="333">
                  <c:v>7.8028799999999974</c:v>
                </c:pt>
                <c:pt idx="334">
                  <c:v>7.7906880000000003</c:v>
                </c:pt>
                <c:pt idx="335">
                  <c:v>7.7815440000000011</c:v>
                </c:pt>
                <c:pt idx="336">
                  <c:v>7.7663040000000008</c:v>
                </c:pt>
                <c:pt idx="337">
                  <c:v>7.7571599999999998</c:v>
                </c:pt>
                <c:pt idx="338">
                  <c:v>7.7480160000000007</c:v>
                </c:pt>
                <c:pt idx="339">
                  <c:v>7.7327760000000003</c:v>
                </c:pt>
                <c:pt idx="340">
                  <c:v>7.7266800000000009</c:v>
                </c:pt>
                <c:pt idx="341">
                  <c:v>7.7205839999999961</c:v>
                </c:pt>
                <c:pt idx="342">
                  <c:v>7.7083919999999999</c:v>
                </c:pt>
                <c:pt idx="343">
                  <c:v>7.6870559999999948</c:v>
                </c:pt>
                <c:pt idx="344">
                  <c:v>7.6748639999999977</c:v>
                </c:pt>
                <c:pt idx="345">
                  <c:v>7.6809599999999998</c:v>
                </c:pt>
                <c:pt idx="346">
                  <c:v>7.6748639999999977</c:v>
                </c:pt>
                <c:pt idx="347">
                  <c:v>7.668768</c:v>
                </c:pt>
                <c:pt idx="348">
                  <c:v>7.6565759999999958</c:v>
                </c:pt>
                <c:pt idx="349">
                  <c:v>7.6413360000000008</c:v>
                </c:pt>
                <c:pt idx="350">
                  <c:v>7.6382880000000002</c:v>
                </c:pt>
                <c:pt idx="351">
                  <c:v>7.6321919999999999</c:v>
                </c:pt>
                <c:pt idx="352">
                  <c:v>7.6199999999999957</c:v>
                </c:pt>
                <c:pt idx="353">
                  <c:v>7.6139039999999971</c:v>
                </c:pt>
                <c:pt idx="354">
                  <c:v>7.6078079999999959</c:v>
                </c:pt>
                <c:pt idx="355">
                  <c:v>7.6017120000000009</c:v>
                </c:pt>
                <c:pt idx="356">
                  <c:v>7.5864719999999997</c:v>
                </c:pt>
                <c:pt idx="357">
                  <c:v>7.5864719999999997</c:v>
                </c:pt>
                <c:pt idx="358">
                  <c:v>7.568183999999996</c:v>
                </c:pt>
                <c:pt idx="359">
                  <c:v>7.5620879999999948</c:v>
                </c:pt>
                <c:pt idx="360">
                  <c:v>7.5620879999999948</c:v>
                </c:pt>
                <c:pt idx="361">
                  <c:v>7.5498960000000004</c:v>
                </c:pt>
                <c:pt idx="362">
                  <c:v>7.5377040000000006</c:v>
                </c:pt>
                <c:pt idx="363">
                  <c:v>7.5377040000000006</c:v>
                </c:pt>
                <c:pt idx="364">
                  <c:v>7.5285600000000006</c:v>
                </c:pt>
                <c:pt idx="365">
                  <c:v>7.5194160000000014</c:v>
                </c:pt>
                <c:pt idx="366">
                  <c:v>7.5011279999999996</c:v>
                </c:pt>
                <c:pt idx="367">
                  <c:v>7.4950320000000001</c:v>
                </c:pt>
                <c:pt idx="368">
                  <c:v>7.4919839999999986</c:v>
                </c:pt>
                <c:pt idx="369">
                  <c:v>7.4889360000000007</c:v>
                </c:pt>
                <c:pt idx="370">
                  <c:v>7.4797919999999998</c:v>
                </c:pt>
                <c:pt idx="371">
                  <c:v>7.4676</c:v>
                </c:pt>
                <c:pt idx="372">
                  <c:v>7.4645519999999959</c:v>
                </c:pt>
                <c:pt idx="373">
                  <c:v>7.4554080000000003</c:v>
                </c:pt>
                <c:pt idx="374">
                  <c:v>7.4432159999999996</c:v>
                </c:pt>
                <c:pt idx="375">
                  <c:v>7.4401679999999999</c:v>
                </c:pt>
                <c:pt idx="376">
                  <c:v>7.4310239999999999</c:v>
                </c:pt>
                <c:pt idx="377">
                  <c:v>7.4157839999999986</c:v>
                </c:pt>
                <c:pt idx="378">
                  <c:v>7.4157839999999986</c:v>
                </c:pt>
                <c:pt idx="379">
                  <c:v>7.4096880000000001</c:v>
                </c:pt>
                <c:pt idx="380">
                  <c:v>7.4066400000000003</c:v>
                </c:pt>
                <c:pt idx="381">
                  <c:v>7.3974959999999959</c:v>
                </c:pt>
                <c:pt idx="382">
                  <c:v>7.3853039999999996</c:v>
                </c:pt>
                <c:pt idx="383">
                  <c:v>7.3792080000000002</c:v>
                </c:pt>
                <c:pt idx="384">
                  <c:v>7.3670159999999933</c:v>
                </c:pt>
                <c:pt idx="385">
                  <c:v>7.3639680000000007</c:v>
                </c:pt>
                <c:pt idx="386">
                  <c:v>7.357871999999996</c:v>
                </c:pt>
                <c:pt idx="387">
                  <c:v>7.351776000000001</c:v>
                </c:pt>
                <c:pt idx="388">
                  <c:v>7.3487280000000004</c:v>
                </c:pt>
                <c:pt idx="389">
                  <c:v>7.3365360000000006</c:v>
                </c:pt>
                <c:pt idx="390">
                  <c:v>7.3304400000000003</c:v>
                </c:pt>
                <c:pt idx="391">
                  <c:v>7.3182479999999996</c:v>
                </c:pt>
                <c:pt idx="392">
                  <c:v>7.3152000000000008</c:v>
                </c:pt>
                <c:pt idx="393">
                  <c:v>7.3091039999999996</c:v>
                </c:pt>
                <c:pt idx="394">
                  <c:v>7.2999599999999996</c:v>
                </c:pt>
                <c:pt idx="395">
                  <c:v>7.2969120000000007</c:v>
                </c:pt>
                <c:pt idx="396">
                  <c:v>7.2999599999999996</c:v>
                </c:pt>
                <c:pt idx="397">
                  <c:v>7.2877679999999998</c:v>
                </c:pt>
                <c:pt idx="398">
                  <c:v>7.2786239999999998</c:v>
                </c:pt>
                <c:pt idx="399">
                  <c:v>7.2694800000000006</c:v>
                </c:pt>
                <c:pt idx="400">
                  <c:v>7.266432</c:v>
                </c:pt>
                <c:pt idx="401">
                  <c:v>7.2603360000000006</c:v>
                </c:pt>
                <c:pt idx="402">
                  <c:v>7.2511919999999996</c:v>
                </c:pt>
                <c:pt idx="403">
                  <c:v>7.2359520000000002</c:v>
                </c:pt>
                <c:pt idx="404">
                  <c:v>7.226808000000001</c:v>
                </c:pt>
                <c:pt idx="405">
                  <c:v>7.2176640000000001</c:v>
                </c:pt>
                <c:pt idx="406">
                  <c:v>7.2146159999999968</c:v>
                </c:pt>
                <c:pt idx="407">
                  <c:v>7.20852</c:v>
                </c:pt>
                <c:pt idx="408">
                  <c:v>7.2024239999999997</c:v>
                </c:pt>
                <c:pt idx="409">
                  <c:v>7.2024239999999997</c:v>
                </c:pt>
                <c:pt idx="410">
                  <c:v>7.1993760000000009</c:v>
                </c:pt>
                <c:pt idx="411">
                  <c:v>7.1871839999999949</c:v>
                </c:pt>
                <c:pt idx="412">
                  <c:v>7.1810879999999999</c:v>
                </c:pt>
                <c:pt idx="413">
                  <c:v>7.1719440000000008</c:v>
                </c:pt>
                <c:pt idx="414">
                  <c:v>7.1597520000000001</c:v>
                </c:pt>
                <c:pt idx="415">
                  <c:v>7.1445119999999953</c:v>
                </c:pt>
                <c:pt idx="416">
                  <c:v>7.1475599999999959</c:v>
                </c:pt>
                <c:pt idx="417">
                  <c:v>7.141464</c:v>
                </c:pt>
                <c:pt idx="418">
                  <c:v>7.1353679999999997</c:v>
                </c:pt>
                <c:pt idx="419">
                  <c:v>7.13232</c:v>
                </c:pt>
                <c:pt idx="420">
                  <c:v>7.1262239999999997</c:v>
                </c:pt>
                <c:pt idx="421">
                  <c:v>7.117079999999997</c:v>
                </c:pt>
                <c:pt idx="422">
                  <c:v>7.1048879999999937</c:v>
                </c:pt>
                <c:pt idx="423">
                  <c:v>7.0926960000000001</c:v>
                </c:pt>
                <c:pt idx="424">
                  <c:v>7.0896480000000004</c:v>
                </c:pt>
                <c:pt idx="425">
                  <c:v>7.0926960000000001</c:v>
                </c:pt>
                <c:pt idx="426">
                  <c:v>7.0865999999999998</c:v>
                </c:pt>
                <c:pt idx="427">
                  <c:v>7.0713600000000003</c:v>
                </c:pt>
                <c:pt idx="428">
                  <c:v>7.0683120000000006</c:v>
                </c:pt>
                <c:pt idx="429">
                  <c:v>7.0561199999999999</c:v>
                </c:pt>
                <c:pt idx="430">
                  <c:v>7.0561199999999999</c:v>
                </c:pt>
                <c:pt idx="431">
                  <c:v>7.0408799999999996</c:v>
                </c:pt>
                <c:pt idx="432">
                  <c:v>7.0317360000000004</c:v>
                </c:pt>
                <c:pt idx="433">
                  <c:v>7.0317360000000004</c:v>
                </c:pt>
                <c:pt idx="434">
                  <c:v>7.0286879999999998</c:v>
                </c:pt>
                <c:pt idx="435">
                  <c:v>7.0225919999999959</c:v>
                </c:pt>
                <c:pt idx="436">
                  <c:v>7.0164960000000001</c:v>
                </c:pt>
                <c:pt idx="437">
                  <c:v>7.0043039999999994</c:v>
                </c:pt>
                <c:pt idx="438">
                  <c:v>7.0043039999999994</c:v>
                </c:pt>
                <c:pt idx="439">
                  <c:v>6.9951600000000003</c:v>
                </c:pt>
                <c:pt idx="440">
                  <c:v>6.9860160000000011</c:v>
                </c:pt>
                <c:pt idx="441">
                  <c:v>6.9799199999999999</c:v>
                </c:pt>
                <c:pt idx="442">
                  <c:v>6.9799199999999999</c:v>
                </c:pt>
                <c:pt idx="443">
                  <c:v>6.9738239999999996</c:v>
                </c:pt>
                <c:pt idx="444">
                  <c:v>6.9677280000000001</c:v>
                </c:pt>
                <c:pt idx="445">
                  <c:v>6.9677280000000001</c:v>
                </c:pt>
                <c:pt idx="446">
                  <c:v>6.9616319999999998</c:v>
                </c:pt>
                <c:pt idx="447">
                  <c:v>6.9616319999999998</c:v>
                </c:pt>
                <c:pt idx="448">
                  <c:v>6.9707759999999999</c:v>
                </c:pt>
                <c:pt idx="449">
                  <c:v>6.9677280000000001</c:v>
                </c:pt>
                <c:pt idx="450">
                  <c:v>6.9585839999999974</c:v>
                </c:pt>
                <c:pt idx="451">
                  <c:v>6.9524879999999998</c:v>
                </c:pt>
                <c:pt idx="452">
                  <c:v>6.9555359999999959</c:v>
                </c:pt>
                <c:pt idx="453">
                  <c:v>6.9555359999999959</c:v>
                </c:pt>
                <c:pt idx="454">
                  <c:v>6.9524879999999998</c:v>
                </c:pt>
                <c:pt idx="455">
                  <c:v>6.9646800000000004</c:v>
                </c:pt>
                <c:pt idx="456">
                  <c:v>6.9860160000000011</c:v>
                </c:pt>
                <c:pt idx="457">
                  <c:v>6.9921120000000014</c:v>
                </c:pt>
                <c:pt idx="458">
                  <c:v>7.025640000000001</c:v>
                </c:pt>
                <c:pt idx="459">
                  <c:v>7.065264</c:v>
                </c:pt>
                <c:pt idx="460">
                  <c:v>7.0683120000000006</c:v>
                </c:pt>
                <c:pt idx="461">
                  <c:v>7.0561199999999999</c:v>
                </c:pt>
                <c:pt idx="462">
                  <c:v>7.0439280000000002</c:v>
                </c:pt>
                <c:pt idx="463">
                  <c:v>7.0286879999999998</c:v>
                </c:pt>
                <c:pt idx="464">
                  <c:v>7.0164960000000001</c:v>
                </c:pt>
                <c:pt idx="465">
                  <c:v>7.0012559999999997</c:v>
                </c:pt>
                <c:pt idx="466">
                  <c:v>6.9921120000000014</c:v>
                </c:pt>
                <c:pt idx="467">
                  <c:v>6.9890639999999999</c:v>
                </c:pt>
                <c:pt idx="468">
                  <c:v>6.9860160000000011</c:v>
                </c:pt>
                <c:pt idx="469">
                  <c:v>6.9799199999999999</c:v>
                </c:pt>
                <c:pt idx="470">
                  <c:v>6.9829679999999996</c:v>
                </c:pt>
                <c:pt idx="471">
                  <c:v>6.9860160000000011</c:v>
                </c:pt>
                <c:pt idx="472">
                  <c:v>6.9890639999999999</c:v>
                </c:pt>
                <c:pt idx="473">
                  <c:v>6.9921120000000014</c:v>
                </c:pt>
                <c:pt idx="474">
                  <c:v>6.9951600000000003</c:v>
                </c:pt>
                <c:pt idx="475">
                  <c:v>7.0012559999999997</c:v>
                </c:pt>
                <c:pt idx="476">
                  <c:v>7.0195440000000007</c:v>
                </c:pt>
                <c:pt idx="477">
                  <c:v>7.0561199999999999</c:v>
                </c:pt>
                <c:pt idx="478">
                  <c:v>7.1079359999999934</c:v>
                </c:pt>
                <c:pt idx="479">
                  <c:v>7.141464</c:v>
                </c:pt>
                <c:pt idx="480">
                  <c:v>7.1658480000000004</c:v>
                </c:pt>
                <c:pt idx="481">
                  <c:v>7.1475599999999959</c:v>
                </c:pt>
                <c:pt idx="482">
                  <c:v>7.1384159999999968</c:v>
                </c:pt>
                <c:pt idx="483">
                  <c:v>7.1445119999999953</c:v>
                </c:pt>
                <c:pt idx="484">
                  <c:v>7.1932800000000006</c:v>
                </c:pt>
                <c:pt idx="485">
                  <c:v>7.2450960000000002</c:v>
                </c:pt>
                <c:pt idx="486">
                  <c:v>7.3060559999999999</c:v>
                </c:pt>
                <c:pt idx="487">
                  <c:v>7.3395839999999994</c:v>
                </c:pt>
                <c:pt idx="488">
                  <c:v>7.3365360000000006</c:v>
                </c:pt>
                <c:pt idx="489">
                  <c:v>7.3243439999999973</c:v>
                </c:pt>
                <c:pt idx="490">
                  <c:v>7.3182479999999996</c:v>
                </c:pt>
                <c:pt idx="491">
                  <c:v>7.3365360000000006</c:v>
                </c:pt>
                <c:pt idx="492">
                  <c:v>7.3700640000000002</c:v>
                </c:pt>
                <c:pt idx="493">
                  <c:v>7.3792080000000002</c:v>
                </c:pt>
                <c:pt idx="494">
                  <c:v>7.3944480000000006</c:v>
                </c:pt>
                <c:pt idx="495">
                  <c:v>7.4096880000000001</c:v>
                </c:pt>
                <c:pt idx="496">
                  <c:v>7.4188320000000001</c:v>
                </c:pt>
                <c:pt idx="497">
                  <c:v>7.4371200000000002</c:v>
                </c:pt>
                <c:pt idx="498">
                  <c:v>7.4797919999999998</c:v>
                </c:pt>
                <c:pt idx="499">
                  <c:v>7.5590400000000004</c:v>
                </c:pt>
                <c:pt idx="500">
                  <c:v>7.5834239999999999</c:v>
                </c:pt>
                <c:pt idx="501">
                  <c:v>7.6382880000000002</c:v>
                </c:pt>
                <c:pt idx="502">
                  <c:v>7.6748639999999977</c:v>
                </c:pt>
                <c:pt idx="503">
                  <c:v>7.6962000000000002</c:v>
                </c:pt>
                <c:pt idx="504">
                  <c:v>7.7602080000000004</c:v>
                </c:pt>
                <c:pt idx="505">
                  <c:v>7.7784959999999996</c:v>
                </c:pt>
                <c:pt idx="506">
                  <c:v>7.7998320000000003</c:v>
                </c:pt>
                <c:pt idx="507">
                  <c:v>7.830312000000001</c:v>
                </c:pt>
                <c:pt idx="508">
                  <c:v>7.8943199999999951</c:v>
                </c:pt>
                <c:pt idx="509">
                  <c:v>7.9430880000000004</c:v>
                </c:pt>
                <c:pt idx="510">
                  <c:v>8.0070960000000007</c:v>
                </c:pt>
                <c:pt idx="511">
                  <c:v>8.0101440000000004</c:v>
                </c:pt>
                <c:pt idx="512">
                  <c:v>8.0680560000000003</c:v>
                </c:pt>
                <c:pt idx="513">
                  <c:v>8.1838800000000003</c:v>
                </c:pt>
                <c:pt idx="514">
                  <c:v>8.2539840000000009</c:v>
                </c:pt>
                <c:pt idx="515">
                  <c:v>8.2814160000000001</c:v>
                </c:pt>
                <c:pt idx="516">
                  <c:v>8.290560000000001</c:v>
                </c:pt>
                <c:pt idx="517">
                  <c:v>8.2509359999999994</c:v>
                </c:pt>
                <c:pt idx="518">
                  <c:v>8.2295999999999996</c:v>
                </c:pt>
                <c:pt idx="519">
                  <c:v>8.2265519999999999</c:v>
                </c:pt>
                <c:pt idx="520">
                  <c:v>8.2326480000000011</c:v>
                </c:pt>
                <c:pt idx="521">
                  <c:v>8.2661760000000015</c:v>
                </c:pt>
                <c:pt idx="522">
                  <c:v>8.32104</c:v>
                </c:pt>
                <c:pt idx="523">
                  <c:v>8.3880960000000009</c:v>
                </c:pt>
                <c:pt idx="524">
                  <c:v>8.4581999999999997</c:v>
                </c:pt>
                <c:pt idx="525">
                  <c:v>8.5526879999999998</c:v>
                </c:pt>
                <c:pt idx="526">
                  <c:v>8.7020400000000002</c:v>
                </c:pt>
                <c:pt idx="527">
                  <c:v>8.8391999999999999</c:v>
                </c:pt>
                <c:pt idx="528">
                  <c:v>8.9306400000000004</c:v>
                </c:pt>
                <c:pt idx="529">
                  <c:v>8.9702640000000002</c:v>
                </c:pt>
                <c:pt idx="530">
                  <c:v>9.0037920000000007</c:v>
                </c:pt>
                <c:pt idx="531">
                  <c:v>9.0769439999999992</c:v>
                </c:pt>
                <c:pt idx="532">
                  <c:v>9.1409519999999986</c:v>
                </c:pt>
                <c:pt idx="533">
                  <c:v>9.2171519999999987</c:v>
                </c:pt>
                <c:pt idx="534">
                  <c:v>9.3268799999999992</c:v>
                </c:pt>
                <c:pt idx="535">
                  <c:v>9.3939360000000001</c:v>
                </c:pt>
                <c:pt idx="536">
                  <c:v>9.4731839999999998</c:v>
                </c:pt>
                <c:pt idx="537">
                  <c:v>9.5128080000000015</c:v>
                </c:pt>
                <c:pt idx="538">
                  <c:v>9.5615760000000005</c:v>
                </c:pt>
                <c:pt idx="539">
                  <c:v>9.6834959999999999</c:v>
                </c:pt>
                <c:pt idx="540">
                  <c:v>9.8145600000000002</c:v>
                </c:pt>
                <c:pt idx="541">
                  <c:v>9.9334319999999998</c:v>
                </c:pt>
                <c:pt idx="542">
                  <c:v>10.052303999999999</c:v>
                </c:pt>
                <c:pt idx="543">
                  <c:v>10.177272</c:v>
                </c:pt>
                <c:pt idx="544">
                  <c:v>10.296144</c:v>
                </c:pt>
                <c:pt idx="545">
                  <c:v>10.372344</c:v>
                </c:pt>
                <c:pt idx="546">
                  <c:v>10.424160000000001</c:v>
                </c:pt>
                <c:pt idx="547">
                  <c:v>10.482072000000001</c:v>
                </c:pt>
                <c:pt idx="548">
                  <c:v>12.795503999999999</c:v>
                </c:pt>
                <c:pt idx="549">
                  <c:v>12.795503999999999</c:v>
                </c:pt>
                <c:pt idx="550">
                  <c:v>12.795503999999999</c:v>
                </c:pt>
                <c:pt idx="551">
                  <c:v>12.795503999999999</c:v>
                </c:pt>
                <c:pt idx="552">
                  <c:v>12.798552000000001</c:v>
                </c:pt>
                <c:pt idx="553">
                  <c:v>12.798552000000001</c:v>
                </c:pt>
                <c:pt idx="554">
                  <c:v>12.798552000000001</c:v>
                </c:pt>
                <c:pt idx="555">
                  <c:v>12.798552000000001</c:v>
                </c:pt>
                <c:pt idx="556">
                  <c:v>12.798552000000001</c:v>
                </c:pt>
                <c:pt idx="557">
                  <c:v>12.798552000000001</c:v>
                </c:pt>
                <c:pt idx="558">
                  <c:v>12.798552000000001</c:v>
                </c:pt>
                <c:pt idx="559">
                  <c:v>12.798552000000001</c:v>
                </c:pt>
                <c:pt idx="560">
                  <c:v>12.798552000000001</c:v>
                </c:pt>
                <c:pt idx="561">
                  <c:v>12.798552000000001</c:v>
                </c:pt>
                <c:pt idx="562">
                  <c:v>12.798552000000001</c:v>
                </c:pt>
                <c:pt idx="563">
                  <c:v>12.798552000000001</c:v>
                </c:pt>
                <c:pt idx="564">
                  <c:v>12.798552000000001</c:v>
                </c:pt>
                <c:pt idx="565">
                  <c:v>12.798552000000001</c:v>
                </c:pt>
                <c:pt idx="566">
                  <c:v>12.798552000000001</c:v>
                </c:pt>
                <c:pt idx="567">
                  <c:v>12.798552000000001</c:v>
                </c:pt>
                <c:pt idx="568">
                  <c:v>11.707368000000001</c:v>
                </c:pt>
                <c:pt idx="569">
                  <c:v>11.692128</c:v>
                </c:pt>
                <c:pt idx="570">
                  <c:v>11.664695999999999</c:v>
                </c:pt>
                <c:pt idx="571">
                  <c:v>11.649456000000001</c:v>
                </c:pt>
                <c:pt idx="572">
                  <c:v>11.609832000000001</c:v>
                </c:pt>
                <c:pt idx="573">
                  <c:v>11.533632000000001</c:v>
                </c:pt>
                <c:pt idx="574">
                  <c:v>11.454383999999999</c:v>
                </c:pt>
                <c:pt idx="575">
                  <c:v>11.417808000000001</c:v>
                </c:pt>
                <c:pt idx="576">
                  <c:v>11.408664</c:v>
                </c:pt>
                <c:pt idx="577">
                  <c:v>11.365992</c:v>
                </c:pt>
                <c:pt idx="578">
                  <c:v>11.301983999999999</c:v>
                </c:pt>
                <c:pt idx="579">
                  <c:v>11.286744000000001</c:v>
                </c:pt>
                <c:pt idx="580">
                  <c:v>11.283696000000001</c:v>
                </c:pt>
                <c:pt idx="581">
                  <c:v>11.210544000000001</c:v>
                </c:pt>
                <c:pt idx="582">
                  <c:v>11.137392</c:v>
                </c:pt>
                <c:pt idx="583">
                  <c:v>11.07948</c:v>
                </c:pt>
                <c:pt idx="584">
                  <c:v>11.024616</c:v>
                </c:pt>
                <c:pt idx="585">
                  <c:v>10.972799999999999</c:v>
                </c:pt>
                <c:pt idx="586">
                  <c:v>10.936223999999999</c:v>
                </c:pt>
                <c:pt idx="587">
                  <c:v>10.899647999999999</c:v>
                </c:pt>
                <c:pt idx="588">
                  <c:v>10.863072000000001</c:v>
                </c:pt>
                <c:pt idx="589">
                  <c:v>10.808208</c:v>
                </c:pt>
                <c:pt idx="590">
                  <c:v>10.771632</c:v>
                </c:pt>
                <c:pt idx="591">
                  <c:v>10.735056</c:v>
                </c:pt>
                <c:pt idx="592">
                  <c:v>10.692384000000001</c:v>
                </c:pt>
                <c:pt idx="593">
                  <c:v>10.652760000000001</c:v>
                </c:pt>
                <c:pt idx="594">
                  <c:v>10.610087999999999</c:v>
                </c:pt>
                <c:pt idx="595">
                  <c:v>10.579608</c:v>
                </c:pt>
                <c:pt idx="596">
                  <c:v>10.564368</c:v>
                </c:pt>
                <c:pt idx="597">
                  <c:v>10.543032</c:v>
                </c:pt>
                <c:pt idx="598">
                  <c:v>10.515599999999999</c:v>
                </c:pt>
                <c:pt idx="599">
                  <c:v>10.472928</c:v>
                </c:pt>
                <c:pt idx="600">
                  <c:v>10.436351999999999</c:v>
                </c:pt>
                <c:pt idx="601">
                  <c:v>10.402824000000001</c:v>
                </c:pt>
                <c:pt idx="602">
                  <c:v>10.372344</c:v>
                </c:pt>
                <c:pt idx="603">
                  <c:v>10.344912000000001</c:v>
                </c:pt>
                <c:pt idx="604">
                  <c:v>10.311384</c:v>
                </c:pt>
                <c:pt idx="605">
                  <c:v>10.274808</c:v>
                </c:pt>
                <c:pt idx="606">
                  <c:v>10.244327999999999</c:v>
                </c:pt>
                <c:pt idx="607">
                  <c:v>10.219944</c:v>
                </c:pt>
                <c:pt idx="608">
                  <c:v>10.189463999999999</c:v>
                </c:pt>
                <c:pt idx="609">
                  <c:v>10.162032</c:v>
                </c:pt>
                <c:pt idx="610">
                  <c:v>10.134600000000001</c:v>
                </c:pt>
                <c:pt idx="611">
                  <c:v>10.10412</c:v>
                </c:pt>
                <c:pt idx="612">
                  <c:v>10.070592</c:v>
                </c:pt>
                <c:pt idx="613">
                  <c:v>10.049256</c:v>
                </c:pt>
                <c:pt idx="614">
                  <c:v>10.021824000000001</c:v>
                </c:pt>
                <c:pt idx="615">
                  <c:v>9.9943919999999995</c:v>
                </c:pt>
                <c:pt idx="616">
                  <c:v>10.110215999999999</c:v>
                </c:pt>
                <c:pt idx="617">
                  <c:v>10.08888</c:v>
                </c:pt>
                <c:pt idx="618">
                  <c:v>10.061448</c:v>
                </c:pt>
                <c:pt idx="619">
                  <c:v>10.04316</c:v>
                </c:pt>
                <c:pt idx="620">
                  <c:v>10.021824000000001</c:v>
                </c:pt>
                <c:pt idx="621">
                  <c:v>10.006584</c:v>
                </c:pt>
                <c:pt idx="622">
                  <c:v>9.9730559999999997</c:v>
                </c:pt>
                <c:pt idx="623">
                  <c:v>9.9486719999999984</c:v>
                </c:pt>
                <c:pt idx="624">
                  <c:v>9.9364799999999995</c:v>
                </c:pt>
                <c:pt idx="625">
                  <c:v>9.9029520000000009</c:v>
                </c:pt>
                <c:pt idx="626">
                  <c:v>9.8816159999999993</c:v>
                </c:pt>
                <c:pt idx="627">
                  <c:v>9.8511360000000003</c:v>
                </c:pt>
                <c:pt idx="628">
                  <c:v>9.8267520000000008</c:v>
                </c:pt>
                <c:pt idx="629">
                  <c:v>9.8054159999999992</c:v>
                </c:pt>
                <c:pt idx="630">
                  <c:v>9.7840800000000012</c:v>
                </c:pt>
                <c:pt idx="631">
                  <c:v>9.7657919999999994</c:v>
                </c:pt>
                <c:pt idx="632">
                  <c:v>9.7414079999999963</c:v>
                </c:pt>
                <c:pt idx="633">
                  <c:v>9.7170239999999986</c:v>
                </c:pt>
                <c:pt idx="634">
                  <c:v>9.701784</c:v>
                </c:pt>
                <c:pt idx="635">
                  <c:v>9.6865439999999996</c:v>
                </c:pt>
                <c:pt idx="636">
                  <c:v>9.6621600000000001</c:v>
                </c:pt>
                <c:pt idx="637">
                  <c:v>9.6438719999999982</c:v>
                </c:pt>
                <c:pt idx="638">
                  <c:v>9.6255839999999999</c:v>
                </c:pt>
                <c:pt idx="639">
                  <c:v>9.5981520000000007</c:v>
                </c:pt>
                <c:pt idx="640">
                  <c:v>9.5707199999999997</c:v>
                </c:pt>
                <c:pt idx="641">
                  <c:v>9.567672</c:v>
                </c:pt>
                <c:pt idx="642">
                  <c:v>8.5984080000000009</c:v>
                </c:pt>
                <c:pt idx="643">
                  <c:v>8.589264</c:v>
                </c:pt>
                <c:pt idx="644">
                  <c:v>8.5801200000000009</c:v>
                </c:pt>
                <c:pt idx="645">
                  <c:v>8.5740239999999996</c:v>
                </c:pt>
                <c:pt idx="646">
                  <c:v>8.5618320000000008</c:v>
                </c:pt>
                <c:pt idx="647">
                  <c:v>8.5526879999999998</c:v>
                </c:pt>
                <c:pt idx="648">
                  <c:v>8.5496400000000001</c:v>
                </c:pt>
                <c:pt idx="649">
                  <c:v>8.5374480000000013</c:v>
                </c:pt>
                <c:pt idx="650">
                  <c:v>8.5222080000000009</c:v>
                </c:pt>
                <c:pt idx="651">
                  <c:v>8.5191599999999994</c:v>
                </c:pt>
                <c:pt idx="652">
                  <c:v>8.513064</c:v>
                </c:pt>
                <c:pt idx="653">
                  <c:v>8.5069680000000005</c:v>
                </c:pt>
                <c:pt idx="654">
                  <c:v>8.4886800000000004</c:v>
                </c:pt>
                <c:pt idx="655">
                  <c:v>8.4703920000000004</c:v>
                </c:pt>
                <c:pt idx="656">
                  <c:v>8.455152</c:v>
                </c:pt>
                <c:pt idx="657">
                  <c:v>8.455152</c:v>
                </c:pt>
                <c:pt idx="658">
                  <c:v>8.4521040000000003</c:v>
                </c:pt>
                <c:pt idx="659">
                  <c:v>8.4490560000000006</c:v>
                </c:pt>
                <c:pt idx="660">
                  <c:v>8.4399120000000014</c:v>
                </c:pt>
                <c:pt idx="661">
                  <c:v>8.4338160000000002</c:v>
                </c:pt>
                <c:pt idx="662">
                  <c:v>8.424672000000001</c:v>
                </c:pt>
                <c:pt idx="663">
                  <c:v>8.4063839999999992</c:v>
                </c:pt>
                <c:pt idx="664">
                  <c:v>8.39724</c:v>
                </c:pt>
                <c:pt idx="665">
                  <c:v>8.080248000000001</c:v>
                </c:pt>
                <c:pt idx="666">
                  <c:v>8.0741519999999998</c:v>
                </c:pt>
                <c:pt idx="667">
                  <c:v>8.0711040000000001</c:v>
                </c:pt>
                <c:pt idx="668">
                  <c:v>8.0619600000000009</c:v>
                </c:pt>
                <c:pt idx="669">
                  <c:v>8.052816</c:v>
                </c:pt>
                <c:pt idx="670">
                  <c:v>8.0436720000000008</c:v>
                </c:pt>
                <c:pt idx="671">
                  <c:v>8.0436720000000008</c:v>
                </c:pt>
                <c:pt idx="672">
                  <c:v>8.0436720000000008</c:v>
                </c:pt>
                <c:pt idx="673">
                  <c:v>8.0436720000000008</c:v>
                </c:pt>
                <c:pt idx="674">
                  <c:v>8.0436720000000008</c:v>
                </c:pt>
                <c:pt idx="675">
                  <c:v>8.0436720000000008</c:v>
                </c:pt>
                <c:pt idx="676">
                  <c:v>8.0375760000000014</c:v>
                </c:pt>
                <c:pt idx="677">
                  <c:v>8.0192879999999995</c:v>
                </c:pt>
                <c:pt idx="678">
                  <c:v>8.0101440000000004</c:v>
                </c:pt>
                <c:pt idx="679">
                  <c:v>8.0070960000000007</c:v>
                </c:pt>
                <c:pt idx="680">
                  <c:v>8.0040480000000009</c:v>
                </c:pt>
                <c:pt idx="681">
                  <c:v>8.0070960000000007</c:v>
                </c:pt>
                <c:pt idx="682">
                  <c:v>8.0314800000000002</c:v>
                </c:pt>
                <c:pt idx="683">
                  <c:v>8.0192879999999995</c:v>
                </c:pt>
                <c:pt idx="684">
                  <c:v>8.0070960000000007</c:v>
                </c:pt>
                <c:pt idx="685">
                  <c:v>8.0101440000000004</c:v>
                </c:pt>
                <c:pt idx="686">
                  <c:v>8.0010000000000012</c:v>
                </c:pt>
                <c:pt idx="687">
                  <c:v>8.0010000000000012</c:v>
                </c:pt>
                <c:pt idx="688">
                  <c:v>8.0040480000000009</c:v>
                </c:pt>
                <c:pt idx="689">
                  <c:v>8.0345279999999999</c:v>
                </c:pt>
                <c:pt idx="690">
                  <c:v>8.0345279999999999</c:v>
                </c:pt>
                <c:pt idx="691">
                  <c:v>8.052816</c:v>
                </c:pt>
                <c:pt idx="692">
                  <c:v>8.0893920000000001</c:v>
                </c:pt>
                <c:pt idx="693">
                  <c:v>8.1046320000000005</c:v>
                </c:pt>
                <c:pt idx="694">
                  <c:v>8.1107279999999999</c:v>
                </c:pt>
                <c:pt idx="695">
                  <c:v>8.1076800000000002</c:v>
                </c:pt>
                <c:pt idx="696">
                  <c:v>8.0954879999999996</c:v>
                </c:pt>
                <c:pt idx="697">
                  <c:v>8.0832960000000007</c:v>
                </c:pt>
                <c:pt idx="698">
                  <c:v>8.0832960000000007</c:v>
                </c:pt>
                <c:pt idx="699">
                  <c:v>8.1594960000000007</c:v>
                </c:pt>
                <c:pt idx="700">
                  <c:v>8.2265519999999999</c:v>
                </c:pt>
                <c:pt idx="701">
                  <c:v>8.2661760000000015</c:v>
                </c:pt>
                <c:pt idx="702">
                  <c:v>8.2936080000000008</c:v>
                </c:pt>
                <c:pt idx="703">
                  <c:v>8.3515200000000007</c:v>
                </c:pt>
                <c:pt idx="704">
                  <c:v>8.3515200000000007</c:v>
                </c:pt>
                <c:pt idx="705">
                  <c:v>8.3667599999999993</c:v>
                </c:pt>
                <c:pt idx="706">
                  <c:v>8.4216239999999996</c:v>
                </c:pt>
                <c:pt idx="707">
                  <c:v>8.4795359999999995</c:v>
                </c:pt>
                <c:pt idx="708">
                  <c:v>8.5343999999999998</c:v>
                </c:pt>
                <c:pt idx="709">
                  <c:v>8.5465920000000004</c:v>
                </c:pt>
                <c:pt idx="710">
                  <c:v>8.6227920000000005</c:v>
                </c:pt>
                <c:pt idx="711">
                  <c:v>8.7111839999999994</c:v>
                </c:pt>
                <c:pt idx="712">
                  <c:v>8.8087199999999992</c:v>
                </c:pt>
                <c:pt idx="713">
                  <c:v>8.8818720000000013</c:v>
                </c:pt>
                <c:pt idx="714">
                  <c:v>8.8971120000000017</c:v>
                </c:pt>
                <c:pt idx="715">
                  <c:v>8.9123520000000003</c:v>
                </c:pt>
                <c:pt idx="716">
                  <c:v>8.9306400000000004</c:v>
                </c:pt>
                <c:pt idx="717">
                  <c:v>8.9306400000000004</c:v>
                </c:pt>
                <c:pt idx="718">
                  <c:v>8.9489279999999969</c:v>
                </c:pt>
                <c:pt idx="719">
                  <c:v>8.9946480000000015</c:v>
                </c:pt>
                <c:pt idx="720">
                  <c:v>9.0678000000000001</c:v>
                </c:pt>
                <c:pt idx="721">
                  <c:v>9.1440000000000001</c:v>
                </c:pt>
                <c:pt idx="722">
                  <c:v>9.2232479999999981</c:v>
                </c:pt>
                <c:pt idx="723">
                  <c:v>9.2964000000000002</c:v>
                </c:pt>
                <c:pt idx="724">
                  <c:v>9.3726000000000003</c:v>
                </c:pt>
                <c:pt idx="725">
                  <c:v>9.4244160000000008</c:v>
                </c:pt>
                <c:pt idx="726">
                  <c:v>9.5463360000000002</c:v>
                </c:pt>
                <c:pt idx="727">
                  <c:v>9.6316800000000011</c:v>
                </c:pt>
                <c:pt idx="728">
                  <c:v>9.5981520000000007</c:v>
                </c:pt>
                <c:pt idx="729">
                  <c:v>9.5646240000000002</c:v>
                </c:pt>
                <c:pt idx="730">
                  <c:v>9.5189040000000009</c:v>
                </c:pt>
                <c:pt idx="731">
                  <c:v>9.50976</c:v>
                </c:pt>
                <c:pt idx="732">
                  <c:v>9.5128080000000015</c:v>
                </c:pt>
                <c:pt idx="733">
                  <c:v>9.5585280000000008</c:v>
                </c:pt>
                <c:pt idx="734">
                  <c:v>9.5768160000000009</c:v>
                </c:pt>
                <c:pt idx="735">
                  <c:v>9.6072959999999998</c:v>
                </c:pt>
                <c:pt idx="736">
                  <c:v>9.6225360000000002</c:v>
                </c:pt>
                <c:pt idx="737">
                  <c:v>9.6225360000000002</c:v>
                </c:pt>
                <c:pt idx="738">
                  <c:v>9.6591120000000004</c:v>
                </c:pt>
                <c:pt idx="739">
                  <c:v>9.7414079999999963</c:v>
                </c:pt>
                <c:pt idx="740">
                  <c:v>9.8115120000000005</c:v>
                </c:pt>
                <c:pt idx="741">
                  <c:v>9.8816159999999993</c:v>
                </c:pt>
                <c:pt idx="742">
                  <c:v>9.9608640000000008</c:v>
                </c:pt>
                <c:pt idx="743">
                  <c:v>10.000488000000001</c:v>
                </c:pt>
                <c:pt idx="744">
                  <c:v>10.01268</c:v>
                </c:pt>
                <c:pt idx="745">
                  <c:v>10.02792</c:v>
                </c:pt>
                <c:pt idx="746">
                  <c:v>10.08888</c:v>
                </c:pt>
                <c:pt idx="747">
                  <c:v>10.168127999999999</c:v>
                </c:pt>
                <c:pt idx="748">
                  <c:v>10.277856</c:v>
                </c:pt>
                <c:pt idx="749">
                  <c:v>10.344912000000001</c:v>
                </c:pt>
                <c:pt idx="750">
                  <c:v>10.402824000000001</c:v>
                </c:pt>
                <c:pt idx="751">
                  <c:v>10.415016</c:v>
                </c:pt>
                <c:pt idx="752">
                  <c:v>10.448544</c:v>
                </c:pt>
                <c:pt idx="753">
                  <c:v>10.466832</c:v>
                </c:pt>
                <c:pt idx="754">
                  <c:v>10.549128</c:v>
                </c:pt>
                <c:pt idx="755">
                  <c:v>10.613136000000001</c:v>
                </c:pt>
                <c:pt idx="756">
                  <c:v>10.570463999999999</c:v>
                </c:pt>
                <c:pt idx="757">
                  <c:v>10.515599999999999</c:v>
                </c:pt>
                <c:pt idx="758">
                  <c:v>10.518648000000001</c:v>
                </c:pt>
                <c:pt idx="759">
                  <c:v>10.54608</c:v>
                </c:pt>
                <c:pt idx="760">
                  <c:v>10.494263999999999</c:v>
                </c:pt>
                <c:pt idx="761">
                  <c:v>10.442448000000001</c:v>
                </c:pt>
                <c:pt idx="762">
                  <c:v>10.415016</c:v>
                </c:pt>
                <c:pt idx="763">
                  <c:v>10.415016</c:v>
                </c:pt>
                <c:pt idx="764">
                  <c:v>10.40892</c:v>
                </c:pt>
                <c:pt idx="765">
                  <c:v>10.384536000000001</c:v>
                </c:pt>
                <c:pt idx="766">
                  <c:v>10.375392</c:v>
                </c:pt>
                <c:pt idx="767">
                  <c:v>10.369296</c:v>
                </c:pt>
                <c:pt idx="768">
                  <c:v>10.375392</c:v>
                </c:pt>
                <c:pt idx="769">
                  <c:v>10.448544</c:v>
                </c:pt>
                <c:pt idx="770">
                  <c:v>10.500360000000001</c:v>
                </c:pt>
                <c:pt idx="771">
                  <c:v>10.536936000000001</c:v>
                </c:pt>
                <c:pt idx="772">
                  <c:v>10.591799999999999</c:v>
                </c:pt>
                <c:pt idx="773">
                  <c:v>10.677144</c:v>
                </c:pt>
                <c:pt idx="774">
                  <c:v>10.722864</c:v>
                </c:pt>
                <c:pt idx="775">
                  <c:v>10.756392</c:v>
                </c:pt>
                <c:pt idx="776">
                  <c:v>10.832592</c:v>
                </c:pt>
                <c:pt idx="777">
                  <c:v>10.920984000000001</c:v>
                </c:pt>
                <c:pt idx="778">
                  <c:v>10.920984000000001</c:v>
                </c:pt>
                <c:pt idx="779">
                  <c:v>10.920984000000001</c:v>
                </c:pt>
                <c:pt idx="780">
                  <c:v>10.933176</c:v>
                </c:pt>
                <c:pt idx="781">
                  <c:v>10.975847999999999</c:v>
                </c:pt>
                <c:pt idx="782">
                  <c:v>11.030711999999999</c:v>
                </c:pt>
                <c:pt idx="783">
                  <c:v>11.097768</c:v>
                </c:pt>
                <c:pt idx="784">
                  <c:v>11.158728</c:v>
                </c:pt>
                <c:pt idx="785">
                  <c:v>11.173968</c:v>
                </c:pt>
                <c:pt idx="786">
                  <c:v>11.207496000000001</c:v>
                </c:pt>
                <c:pt idx="787">
                  <c:v>11.268456</c:v>
                </c:pt>
                <c:pt idx="788">
                  <c:v>11.329416</c:v>
                </c:pt>
                <c:pt idx="789">
                  <c:v>11.38428</c:v>
                </c:pt>
                <c:pt idx="790">
                  <c:v>11.411712</c:v>
                </c:pt>
                <c:pt idx="791">
                  <c:v>11.466576</c:v>
                </c:pt>
                <c:pt idx="792">
                  <c:v>11.548871999999999</c:v>
                </c:pt>
                <c:pt idx="793">
                  <c:v>11.609832000000001</c:v>
                </c:pt>
                <c:pt idx="794">
                  <c:v>11.649456000000001</c:v>
                </c:pt>
                <c:pt idx="795">
                  <c:v>11.7348</c:v>
                </c:pt>
                <c:pt idx="796">
                  <c:v>11.801856000000001</c:v>
                </c:pt>
                <c:pt idx="797">
                  <c:v>11.859768000000001</c:v>
                </c:pt>
                <c:pt idx="798">
                  <c:v>11.878056000000001</c:v>
                </c:pt>
                <c:pt idx="799">
                  <c:v>11.893295999999999</c:v>
                </c:pt>
                <c:pt idx="800">
                  <c:v>11.951207999999999</c:v>
                </c:pt>
                <c:pt idx="801">
                  <c:v>12.021312</c:v>
                </c:pt>
                <c:pt idx="802">
                  <c:v>12.036552</c:v>
                </c:pt>
                <c:pt idx="803">
                  <c:v>12.02436</c:v>
                </c:pt>
                <c:pt idx="804">
                  <c:v>12.006072</c:v>
                </c:pt>
                <c:pt idx="805">
                  <c:v>12.003024</c:v>
                </c:pt>
                <c:pt idx="806">
                  <c:v>12.003024</c:v>
                </c:pt>
                <c:pt idx="807">
                  <c:v>12.003024</c:v>
                </c:pt>
                <c:pt idx="808">
                  <c:v>12.018264</c:v>
                </c:pt>
                <c:pt idx="809">
                  <c:v>12.036552</c:v>
                </c:pt>
                <c:pt idx="810">
                  <c:v>12.045696</c:v>
                </c:pt>
                <c:pt idx="811">
                  <c:v>12.063984</c:v>
                </c:pt>
                <c:pt idx="812">
                  <c:v>12.079224</c:v>
                </c:pt>
                <c:pt idx="813">
                  <c:v>12.097512</c:v>
                </c:pt>
                <c:pt idx="814">
                  <c:v>12.155424</c:v>
                </c:pt>
                <c:pt idx="815">
                  <c:v>12.243816000000001</c:v>
                </c:pt>
                <c:pt idx="816">
                  <c:v>12.207240000000001</c:v>
                </c:pt>
                <c:pt idx="817">
                  <c:v>12.185904000000001</c:v>
                </c:pt>
                <c:pt idx="818">
                  <c:v>12.185904000000001</c:v>
                </c:pt>
                <c:pt idx="819">
                  <c:v>12.216384</c:v>
                </c:pt>
                <c:pt idx="820">
                  <c:v>12.225528000000001</c:v>
                </c:pt>
                <c:pt idx="821">
                  <c:v>12.134088</c:v>
                </c:pt>
                <c:pt idx="822">
                  <c:v>12.036552</c:v>
                </c:pt>
                <c:pt idx="823">
                  <c:v>11.972543999999999</c:v>
                </c:pt>
                <c:pt idx="824">
                  <c:v>11.951207999999999</c:v>
                </c:pt>
                <c:pt idx="825">
                  <c:v>11.942064</c:v>
                </c:pt>
                <c:pt idx="826">
                  <c:v>11.942064</c:v>
                </c:pt>
                <c:pt idx="827">
                  <c:v>11.954256000000001</c:v>
                </c:pt>
                <c:pt idx="828">
                  <c:v>11.8872</c:v>
                </c:pt>
                <c:pt idx="829">
                  <c:v>11.804904000000001</c:v>
                </c:pt>
                <c:pt idx="830">
                  <c:v>11.728704</c:v>
                </c:pt>
                <c:pt idx="831">
                  <c:v>11.676888</c:v>
                </c:pt>
                <c:pt idx="832">
                  <c:v>11.622024</c:v>
                </c:pt>
                <c:pt idx="833">
                  <c:v>11.570207999999999</c:v>
                </c:pt>
                <c:pt idx="834">
                  <c:v>11.530583999999999</c:v>
                </c:pt>
                <c:pt idx="835">
                  <c:v>11.481816</c:v>
                </c:pt>
                <c:pt idx="836">
                  <c:v>11.436095999999999</c:v>
                </c:pt>
                <c:pt idx="837">
                  <c:v>11.405616</c:v>
                </c:pt>
                <c:pt idx="838">
                  <c:v>11.362944000000001</c:v>
                </c:pt>
                <c:pt idx="839">
                  <c:v>11.329416</c:v>
                </c:pt>
                <c:pt idx="840">
                  <c:v>11.286744000000001</c:v>
                </c:pt>
                <c:pt idx="841">
                  <c:v>11.250168</c:v>
                </c:pt>
                <c:pt idx="842">
                  <c:v>11.213592</c:v>
                </c:pt>
                <c:pt idx="843">
                  <c:v>11.195304</c:v>
                </c:pt>
                <c:pt idx="844">
                  <c:v>11.164823999999999</c:v>
                </c:pt>
                <c:pt idx="845">
                  <c:v>11.119104</c:v>
                </c:pt>
                <c:pt idx="846">
                  <c:v>11.106911999999999</c:v>
                </c:pt>
                <c:pt idx="847">
                  <c:v>11.085576</c:v>
                </c:pt>
                <c:pt idx="848">
                  <c:v>11.06424</c:v>
                </c:pt>
                <c:pt idx="849">
                  <c:v>11.018520000000001</c:v>
                </c:pt>
                <c:pt idx="850">
                  <c:v>10.984992</c:v>
                </c:pt>
                <c:pt idx="851">
                  <c:v>10.957560000000001</c:v>
                </c:pt>
                <c:pt idx="852">
                  <c:v>10.920984000000001</c:v>
                </c:pt>
                <c:pt idx="853">
                  <c:v>10.893552</c:v>
                </c:pt>
                <c:pt idx="854">
                  <c:v>10.869168</c:v>
                </c:pt>
                <c:pt idx="855">
                  <c:v>10.838687999999999</c:v>
                </c:pt>
                <c:pt idx="856">
                  <c:v>10.817352</c:v>
                </c:pt>
                <c:pt idx="857">
                  <c:v>10.78992</c:v>
                </c:pt>
                <c:pt idx="858">
                  <c:v>10.75944</c:v>
                </c:pt>
                <c:pt idx="859">
                  <c:v>10.728960000000001</c:v>
                </c:pt>
                <c:pt idx="860">
                  <c:v>10.704575999999999</c:v>
                </c:pt>
                <c:pt idx="861">
                  <c:v>10.695432</c:v>
                </c:pt>
                <c:pt idx="862">
                  <c:v>10.677144</c:v>
                </c:pt>
                <c:pt idx="863">
                  <c:v>10.646663999999999</c:v>
                </c:pt>
                <c:pt idx="864">
                  <c:v>10.613136000000001</c:v>
                </c:pt>
                <c:pt idx="865">
                  <c:v>10.582656</c:v>
                </c:pt>
                <c:pt idx="866">
                  <c:v>10.564368</c:v>
                </c:pt>
                <c:pt idx="867">
                  <c:v>10.543032</c:v>
                </c:pt>
                <c:pt idx="868">
                  <c:v>10.518648000000001</c:v>
                </c:pt>
                <c:pt idx="869">
                  <c:v>10.488168</c:v>
                </c:pt>
                <c:pt idx="870">
                  <c:v>10.466832</c:v>
                </c:pt>
                <c:pt idx="871">
                  <c:v>10.433304</c:v>
                </c:pt>
                <c:pt idx="872">
                  <c:v>10.402824000000001</c:v>
                </c:pt>
                <c:pt idx="873">
                  <c:v>10.378439999999999</c:v>
                </c:pt>
                <c:pt idx="874">
                  <c:v>10.351008</c:v>
                </c:pt>
                <c:pt idx="875">
                  <c:v>10.323575999999999</c:v>
                </c:pt>
                <c:pt idx="876">
                  <c:v>10.296144</c:v>
                </c:pt>
                <c:pt idx="877">
                  <c:v>10.268712000000001</c:v>
                </c:pt>
                <c:pt idx="878">
                  <c:v>10.259568</c:v>
                </c:pt>
                <c:pt idx="879">
                  <c:v>10.232136000000001</c:v>
                </c:pt>
                <c:pt idx="880">
                  <c:v>10.210800000000001</c:v>
                </c:pt>
                <c:pt idx="881">
                  <c:v>10.19556</c:v>
                </c:pt>
                <c:pt idx="882">
                  <c:v>10.171176000000001</c:v>
                </c:pt>
                <c:pt idx="883">
                  <c:v>10.146792</c:v>
                </c:pt>
                <c:pt idx="884">
                  <c:v>10.125456</c:v>
                </c:pt>
                <c:pt idx="885">
                  <c:v>10.101072</c:v>
                </c:pt>
                <c:pt idx="886">
                  <c:v>10.091927999999999</c:v>
                </c:pt>
                <c:pt idx="887">
                  <c:v>10.064496</c:v>
                </c:pt>
                <c:pt idx="888">
                  <c:v>10.040112000000001</c:v>
                </c:pt>
                <c:pt idx="889">
                  <c:v>10.01268</c:v>
                </c:pt>
                <c:pt idx="890">
                  <c:v>9.9974399999999992</c:v>
                </c:pt>
                <c:pt idx="891">
                  <c:v>9.9761039999999994</c:v>
                </c:pt>
                <c:pt idx="892">
                  <c:v>9.9578159999999993</c:v>
                </c:pt>
                <c:pt idx="893">
                  <c:v>9.9486719999999984</c:v>
                </c:pt>
                <c:pt idx="894">
                  <c:v>9.9212399999999992</c:v>
                </c:pt>
                <c:pt idx="895">
                  <c:v>9.8999039999999994</c:v>
                </c:pt>
                <c:pt idx="896">
                  <c:v>9.8968559999999997</c:v>
                </c:pt>
                <c:pt idx="897">
                  <c:v>9.8755199999999999</c:v>
                </c:pt>
                <c:pt idx="898">
                  <c:v>9.8572319999999998</c:v>
                </c:pt>
                <c:pt idx="899">
                  <c:v>9.835896</c:v>
                </c:pt>
                <c:pt idx="900">
                  <c:v>9.8267520000000008</c:v>
                </c:pt>
                <c:pt idx="901">
                  <c:v>9.7993199999999963</c:v>
                </c:pt>
                <c:pt idx="902">
                  <c:v>9.7810320000000015</c:v>
                </c:pt>
                <c:pt idx="903">
                  <c:v>9.7536000000000005</c:v>
                </c:pt>
                <c:pt idx="904">
                  <c:v>9.7414079999999963</c:v>
                </c:pt>
                <c:pt idx="905">
                  <c:v>9.7261679999999977</c:v>
                </c:pt>
                <c:pt idx="906">
                  <c:v>9.7139760000000006</c:v>
                </c:pt>
                <c:pt idx="907">
                  <c:v>9.7078800000000012</c:v>
                </c:pt>
                <c:pt idx="908">
                  <c:v>9.6895919999999993</c:v>
                </c:pt>
                <c:pt idx="909">
                  <c:v>9.6682559999999995</c:v>
                </c:pt>
                <c:pt idx="910">
                  <c:v>9.6560640000000006</c:v>
                </c:pt>
                <c:pt idx="911">
                  <c:v>9.6377759999999988</c:v>
                </c:pt>
                <c:pt idx="912">
                  <c:v>9.6347279999999973</c:v>
                </c:pt>
                <c:pt idx="913">
                  <c:v>9.6164400000000008</c:v>
                </c:pt>
                <c:pt idx="914">
                  <c:v>9.6072959999999998</c:v>
                </c:pt>
                <c:pt idx="915">
                  <c:v>9.5890080000000015</c:v>
                </c:pt>
                <c:pt idx="916">
                  <c:v>9.567672</c:v>
                </c:pt>
                <c:pt idx="917">
                  <c:v>9.5524319999999996</c:v>
                </c:pt>
                <c:pt idx="918">
                  <c:v>9.537192000000001</c:v>
                </c:pt>
                <c:pt idx="919">
                  <c:v>9.537192000000001</c:v>
                </c:pt>
                <c:pt idx="920">
                  <c:v>9.5250000000000004</c:v>
                </c:pt>
                <c:pt idx="921">
                  <c:v>9.5036640000000006</c:v>
                </c:pt>
                <c:pt idx="922">
                  <c:v>9.4853760000000005</c:v>
                </c:pt>
                <c:pt idx="923">
                  <c:v>9.4731839999999998</c:v>
                </c:pt>
                <c:pt idx="924">
                  <c:v>9.4609919999999992</c:v>
                </c:pt>
                <c:pt idx="925">
                  <c:v>9.4457520000000006</c:v>
                </c:pt>
                <c:pt idx="926">
                  <c:v>9.4396559999999994</c:v>
                </c:pt>
                <c:pt idx="927">
                  <c:v>9.4244160000000008</c:v>
                </c:pt>
                <c:pt idx="928">
                  <c:v>9.4091760000000004</c:v>
                </c:pt>
                <c:pt idx="929">
                  <c:v>9.3969839999999998</c:v>
                </c:pt>
                <c:pt idx="930">
                  <c:v>9.3817439999999994</c:v>
                </c:pt>
                <c:pt idx="931">
                  <c:v>9.3726000000000003</c:v>
                </c:pt>
                <c:pt idx="932">
                  <c:v>9.3665040000000008</c:v>
                </c:pt>
                <c:pt idx="933">
                  <c:v>9.345168000000001</c:v>
                </c:pt>
                <c:pt idx="934">
                  <c:v>9.3329760000000004</c:v>
                </c:pt>
                <c:pt idx="935">
                  <c:v>9.317736</c:v>
                </c:pt>
                <c:pt idx="936">
                  <c:v>9.3085920000000009</c:v>
                </c:pt>
                <c:pt idx="937">
                  <c:v>9.3055439999999994</c:v>
                </c:pt>
                <c:pt idx="938">
                  <c:v>9.2872559999999993</c:v>
                </c:pt>
                <c:pt idx="939">
                  <c:v>9.2659199999999995</c:v>
                </c:pt>
                <c:pt idx="940">
                  <c:v>9.2567760000000003</c:v>
                </c:pt>
                <c:pt idx="941">
                  <c:v>9.241536</c:v>
                </c:pt>
                <c:pt idx="942">
                  <c:v>9.2323920000000008</c:v>
                </c:pt>
                <c:pt idx="943">
                  <c:v>9.2171519999999987</c:v>
                </c:pt>
                <c:pt idx="944">
                  <c:v>9.2080079999999978</c:v>
                </c:pt>
                <c:pt idx="945">
                  <c:v>9.2019119999999983</c:v>
                </c:pt>
                <c:pt idx="946">
                  <c:v>9.1958160000000007</c:v>
                </c:pt>
                <c:pt idx="947">
                  <c:v>9.183624</c:v>
                </c:pt>
                <c:pt idx="948">
                  <c:v>9.1683839999999996</c:v>
                </c:pt>
                <c:pt idx="949">
                  <c:v>9.1622880000000002</c:v>
                </c:pt>
                <c:pt idx="950">
                  <c:v>9.1440000000000001</c:v>
                </c:pt>
                <c:pt idx="951">
                  <c:v>9.1409519999999986</c:v>
                </c:pt>
                <c:pt idx="952">
                  <c:v>9.1287599999999962</c:v>
                </c:pt>
                <c:pt idx="953">
                  <c:v>9.1165680000000009</c:v>
                </c:pt>
                <c:pt idx="954">
                  <c:v>9.1135199999999994</c:v>
                </c:pt>
                <c:pt idx="955">
                  <c:v>9.0921839999999996</c:v>
                </c:pt>
                <c:pt idx="956">
                  <c:v>9.0769439999999992</c:v>
                </c:pt>
                <c:pt idx="957">
                  <c:v>9.0678000000000001</c:v>
                </c:pt>
                <c:pt idx="958">
                  <c:v>9.0586559999999992</c:v>
                </c:pt>
                <c:pt idx="959">
                  <c:v>9.0464640000000003</c:v>
                </c:pt>
                <c:pt idx="960">
                  <c:v>9.0312239999999981</c:v>
                </c:pt>
                <c:pt idx="961">
                  <c:v>9.0220800000000008</c:v>
                </c:pt>
                <c:pt idx="962">
                  <c:v>9.0159839999999996</c:v>
                </c:pt>
                <c:pt idx="963">
                  <c:v>9.0098880000000001</c:v>
                </c:pt>
                <c:pt idx="964">
                  <c:v>9.0007439999999992</c:v>
                </c:pt>
                <c:pt idx="965">
                  <c:v>8.9885520000000003</c:v>
                </c:pt>
                <c:pt idx="966">
                  <c:v>8.9824560000000009</c:v>
                </c:pt>
                <c:pt idx="967">
                  <c:v>8.973312</c:v>
                </c:pt>
                <c:pt idx="968">
                  <c:v>8.9611199999999993</c:v>
                </c:pt>
                <c:pt idx="969">
                  <c:v>8.9489279999999969</c:v>
                </c:pt>
                <c:pt idx="970">
                  <c:v>8.9519760000000002</c:v>
                </c:pt>
                <c:pt idx="971">
                  <c:v>8.9428319999999992</c:v>
                </c:pt>
                <c:pt idx="972">
                  <c:v>8.9367359999999998</c:v>
                </c:pt>
                <c:pt idx="973">
                  <c:v>8.9154</c:v>
                </c:pt>
                <c:pt idx="974">
                  <c:v>8.9123520000000003</c:v>
                </c:pt>
                <c:pt idx="975">
                  <c:v>8.9062560000000008</c:v>
                </c:pt>
                <c:pt idx="976">
                  <c:v>8.8879680000000008</c:v>
                </c:pt>
                <c:pt idx="977">
                  <c:v>8.8757760000000001</c:v>
                </c:pt>
                <c:pt idx="978">
                  <c:v>8.8696800000000007</c:v>
                </c:pt>
                <c:pt idx="979">
                  <c:v>8.8605359999999997</c:v>
                </c:pt>
                <c:pt idx="980">
                  <c:v>8.8605359999999997</c:v>
                </c:pt>
                <c:pt idx="981">
                  <c:v>8.8513920000000006</c:v>
                </c:pt>
                <c:pt idx="982">
                  <c:v>8.8391999999999999</c:v>
                </c:pt>
                <c:pt idx="983">
                  <c:v>8.8239599999999996</c:v>
                </c:pt>
                <c:pt idx="984">
                  <c:v>8.8209120000000016</c:v>
                </c:pt>
                <c:pt idx="985">
                  <c:v>8.8148160000000004</c:v>
                </c:pt>
                <c:pt idx="986">
                  <c:v>8.8026239999999998</c:v>
                </c:pt>
                <c:pt idx="987">
                  <c:v>8.7904319999999991</c:v>
                </c:pt>
                <c:pt idx="988">
                  <c:v>8.7843359999999997</c:v>
                </c:pt>
                <c:pt idx="989">
                  <c:v>8.7721440000000008</c:v>
                </c:pt>
                <c:pt idx="990">
                  <c:v>8.7569040000000005</c:v>
                </c:pt>
                <c:pt idx="991">
                  <c:v>8.7569040000000005</c:v>
                </c:pt>
                <c:pt idx="992">
                  <c:v>8.7538560000000007</c:v>
                </c:pt>
                <c:pt idx="993">
                  <c:v>8.7538560000000007</c:v>
                </c:pt>
                <c:pt idx="994">
                  <c:v>8.744711999999998</c:v>
                </c:pt>
                <c:pt idx="995">
                  <c:v>8.7325199999999992</c:v>
                </c:pt>
                <c:pt idx="996">
                  <c:v>8.7233759999999982</c:v>
                </c:pt>
                <c:pt idx="997">
                  <c:v>8.7111839999999994</c:v>
                </c:pt>
                <c:pt idx="998">
                  <c:v>8.7050879999999999</c:v>
                </c:pt>
                <c:pt idx="999">
                  <c:v>8.6898480000000013</c:v>
                </c:pt>
                <c:pt idx="1000">
                  <c:v>8.6837520000000001</c:v>
                </c:pt>
                <c:pt idx="1001">
                  <c:v>8.6776560000000007</c:v>
                </c:pt>
                <c:pt idx="1002">
                  <c:v>8.6685120000000015</c:v>
                </c:pt>
                <c:pt idx="1003">
                  <c:v>8.6654640000000001</c:v>
                </c:pt>
                <c:pt idx="1004">
                  <c:v>8.6532720000000012</c:v>
                </c:pt>
                <c:pt idx="1005">
                  <c:v>8.6441279999999967</c:v>
                </c:pt>
                <c:pt idx="1006">
                  <c:v>8.6349839999999993</c:v>
                </c:pt>
                <c:pt idx="1007">
                  <c:v>8.6288879999999999</c:v>
                </c:pt>
                <c:pt idx="1008">
                  <c:v>8.6136480000000013</c:v>
                </c:pt>
                <c:pt idx="1009">
                  <c:v>8.6075520000000001</c:v>
                </c:pt>
                <c:pt idx="1010">
                  <c:v>8.5984080000000009</c:v>
                </c:pt>
                <c:pt idx="1011">
                  <c:v>8.5953599999999994</c:v>
                </c:pt>
                <c:pt idx="1012">
                  <c:v>8.5923120000000015</c:v>
                </c:pt>
                <c:pt idx="1013">
                  <c:v>8.5770720000000011</c:v>
                </c:pt>
                <c:pt idx="1014">
                  <c:v>8.5679280000000002</c:v>
                </c:pt>
                <c:pt idx="1015">
                  <c:v>8.5587839999999993</c:v>
                </c:pt>
                <c:pt idx="1016">
                  <c:v>8.5496400000000001</c:v>
                </c:pt>
                <c:pt idx="1017">
                  <c:v>8.5435440000000007</c:v>
                </c:pt>
                <c:pt idx="1018">
                  <c:v>8.5374480000000013</c:v>
                </c:pt>
                <c:pt idx="1019">
                  <c:v>8.5313519999999983</c:v>
                </c:pt>
                <c:pt idx="1020">
                  <c:v>8.5161120000000015</c:v>
                </c:pt>
                <c:pt idx="1021">
                  <c:v>8.5161120000000015</c:v>
                </c:pt>
                <c:pt idx="1022">
                  <c:v>8.5069680000000005</c:v>
                </c:pt>
                <c:pt idx="1023">
                  <c:v>8.5008720000000011</c:v>
                </c:pt>
                <c:pt idx="1024">
                  <c:v>8.4917280000000002</c:v>
                </c:pt>
                <c:pt idx="1025">
                  <c:v>8.4764879999999998</c:v>
                </c:pt>
                <c:pt idx="1026">
                  <c:v>8.4734400000000001</c:v>
                </c:pt>
                <c:pt idx="1027">
                  <c:v>8.4673440000000006</c:v>
                </c:pt>
                <c:pt idx="1028">
                  <c:v>8.4642959999999992</c:v>
                </c:pt>
                <c:pt idx="1029">
                  <c:v>8.4521040000000003</c:v>
                </c:pt>
                <c:pt idx="1030">
                  <c:v>8.4368639999999999</c:v>
                </c:pt>
                <c:pt idx="1031">
                  <c:v>8.4368639999999999</c:v>
                </c:pt>
                <c:pt idx="1032">
                  <c:v>8.4307680000000005</c:v>
                </c:pt>
                <c:pt idx="1033">
                  <c:v>8.4307680000000005</c:v>
                </c:pt>
                <c:pt idx="1034">
                  <c:v>8.4185760000000016</c:v>
                </c:pt>
                <c:pt idx="1035">
                  <c:v>8.4216239999999996</c:v>
                </c:pt>
                <c:pt idx="1036">
                  <c:v>8.4368639999999999</c:v>
                </c:pt>
                <c:pt idx="1037">
                  <c:v>8.4764879999999998</c:v>
                </c:pt>
                <c:pt idx="1038">
                  <c:v>8.5587839999999993</c:v>
                </c:pt>
                <c:pt idx="1039">
                  <c:v>8.6441279999999967</c:v>
                </c:pt>
                <c:pt idx="1040">
                  <c:v>8.6928959999999993</c:v>
                </c:pt>
                <c:pt idx="1041">
                  <c:v>8.7081359999999997</c:v>
                </c:pt>
                <c:pt idx="1042">
                  <c:v>8.6807040000000004</c:v>
                </c:pt>
                <c:pt idx="1043">
                  <c:v>8.6563199999999991</c:v>
                </c:pt>
                <c:pt idx="1044">
                  <c:v>8.6410799999999988</c:v>
                </c:pt>
                <c:pt idx="1045">
                  <c:v>8.6197440000000007</c:v>
                </c:pt>
                <c:pt idx="1046">
                  <c:v>8.6014560000000007</c:v>
                </c:pt>
                <c:pt idx="1047">
                  <c:v>8.5953599999999994</c:v>
                </c:pt>
                <c:pt idx="1048">
                  <c:v>8.5770720000000011</c:v>
                </c:pt>
                <c:pt idx="1049">
                  <c:v>8.5587839999999993</c:v>
                </c:pt>
                <c:pt idx="1050">
                  <c:v>8.5496400000000001</c:v>
                </c:pt>
                <c:pt idx="1051">
                  <c:v>8.5496400000000001</c:v>
                </c:pt>
                <c:pt idx="1052">
                  <c:v>8.5404959999999992</c:v>
                </c:pt>
                <c:pt idx="1053">
                  <c:v>8.5283039999999986</c:v>
                </c:pt>
                <c:pt idx="1054">
                  <c:v>8.5252560000000006</c:v>
                </c:pt>
                <c:pt idx="1055">
                  <c:v>8.5374480000000013</c:v>
                </c:pt>
                <c:pt idx="1056">
                  <c:v>8.5801200000000009</c:v>
                </c:pt>
                <c:pt idx="1057">
                  <c:v>8.6349839999999993</c:v>
                </c:pt>
                <c:pt idx="1058">
                  <c:v>8.6959440000000008</c:v>
                </c:pt>
                <c:pt idx="1059">
                  <c:v>8.750808000000001</c:v>
                </c:pt>
                <c:pt idx="1060">
                  <c:v>8.7965280000000003</c:v>
                </c:pt>
                <c:pt idx="1061">
                  <c:v>8.8483440000000009</c:v>
                </c:pt>
                <c:pt idx="1062">
                  <c:v>8.8971120000000017</c:v>
                </c:pt>
                <c:pt idx="1063">
                  <c:v>8.9306400000000004</c:v>
                </c:pt>
                <c:pt idx="1064">
                  <c:v>8.9794079999999994</c:v>
                </c:pt>
                <c:pt idx="1065">
                  <c:v>9.0342719999999979</c:v>
                </c:pt>
                <c:pt idx="1066">
                  <c:v>9.0860880000000002</c:v>
                </c:pt>
                <c:pt idx="1067">
                  <c:v>9.1592400000000005</c:v>
                </c:pt>
                <c:pt idx="1068">
                  <c:v>9.241536</c:v>
                </c:pt>
                <c:pt idx="1069">
                  <c:v>9.2994480000000017</c:v>
                </c:pt>
                <c:pt idx="1070">
                  <c:v>9.3421199999999995</c:v>
                </c:pt>
                <c:pt idx="1071">
                  <c:v>9.3634559999999993</c:v>
                </c:pt>
                <c:pt idx="1072">
                  <c:v>9.3939360000000001</c:v>
                </c:pt>
                <c:pt idx="1073">
                  <c:v>9.4366080000000014</c:v>
                </c:pt>
                <c:pt idx="1074">
                  <c:v>9.5036640000000006</c:v>
                </c:pt>
                <c:pt idx="1075">
                  <c:v>9.5189040000000009</c:v>
                </c:pt>
                <c:pt idx="1076">
                  <c:v>9.5585280000000008</c:v>
                </c:pt>
                <c:pt idx="1077">
                  <c:v>9.6072959999999998</c:v>
                </c:pt>
                <c:pt idx="1078">
                  <c:v>9.6164400000000008</c:v>
                </c:pt>
                <c:pt idx="1079">
                  <c:v>9.6012000000000004</c:v>
                </c:pt>
                <c:pt idx="1080">
                  <c:v>9.5402400000000007</c:v>
                </c:pt>
                <c:pt idx="1081">
                  <c:v>9.5189040000000009</c:v>
                </c:pt>
                <c:pt idx="1082">
                  <c:v>9.4945199999999996</c:v>
                </c:pt>
                <c:pt idx="1083">
                  <c:v>9.4853760000000005</c:v>
                </c:pt>
                <c:pt idx="1084">
                  <c:v>9.4884240000000002</c:v>
                </c:pt>
                <c:pt idx="1085">
                  <c:v>9.4945199999999996</c:v>
                </c:pt>
                <c:pt idx="1086">
                  <c:v>9.5006160000000008</c:v>
                </c:pt>
                <c:pt idx="1087">
                  <c:v>9.5189040000000009</c:v>
                </c:pt>
                <c:pt idx="1088">
                  <c:v>9.5585280000000008</c:v>
                </c:pt>
                <c:pt idx="1089">
                  <c:v>9.58596</c:v>
                </c:pt>
                <c:pt idx="1090">
                  <c:v>9.6072959999999998</c:v>
                </c:pt>
                <c:pt idx="1091">
                  <c:v>9.6438719999999982</c:v>
                </c:pt>
                <c:pt idx="1092">
                  <c:v>9.6804480000000002</c:v>
                </c:pt>
                <c:pt idx="1093">
                  <c:v>9.7078800000000012</c:v>
                </c:pt>
                <c:pt idx="1094">
                  <c:v>9.7048319999999997</c:v>
                </c:pt>
                <c:pt idx="1095">
                  <c:v>9.7170239999999986</c:v>
                </c:pt>
                <c:pt idx="1096">
                  <c:v>9.7810320000000015</c:v>
                </c:pt>
                <c:pt idx="1097">
                  <c:v>9.8298000000000005</c:v>
                </c:pt>
                <c:pt idx="1098">
                  <c:v>9.8755199999999999</c:v>
                </c:pt>
                <c:pt idx="1099">
                  <c:v>9.970008</c:v>
                </c:pt>
                <c:pt idx="1100">
                  <c:v>10.152888000000001</c:v>
                </c:pt>
                <c:pt idx="1101">
                  <c:v>10.314432</c:v>
                </c:pt>
                <c:pt idx="1102">
                  <c:v>10.442448000000001</c:v>
                </c:pt>
                <c:pt idx="1103">
                  <c:v>10.573511999999999</c:v>
                </c:pt>
                <c:pt idx="1104">
                  <c:v>10.692384000000001</c:v>
                </c:pt>
                <c:pt idx="1105">
                  <c:v>10.78992</c:v>
                </c:pt>
                <c:pt idx="1106">
                  <c:v>10.838687999999999</c:v>
                </c:pt>
                <c:pt idx="1107">
                  <c:v>10.94232</c:v>
                </c:pt>
                <c:pt idx="1108">
                  <c:v>11.058144</c:v>
                </c:pt>
                <c:pt idx="1109">
                  <c:v>11.219688</c:v>
                </c:pt>
                <c:pt idx="1110">
                  <c:v>11.378183999999999</c:v>
                </c:pt>
                <c:pt idx="1111">
                  <c:v>11.475720000000001</c:v>
                </c:pt>
                <c:pt idx="1112">
                  <c:v>11.588495999999999</c:v>
                </c:pt>
                <c:pt idx="1113">
                  <c:v>11.704319999999999</c:v>
                </c:pt>
                <c:pt idx="1114">
                  <c:v>11.829288</c:v>
                </c:pt>
                <c:pt idx="1115">
                  <c:v>11.923776</c:v>
                </c:pt>
                <c:pt idx="1116">
                  <c:v>12.063984</c:v>
                </c:pt>
                <c:pt idx="1117">
                  <c:v>12.192</c:v>
                </c:pt>
                <c:pt idx="1118">
                  <c:v>12.271248</c:v>
                </c:pt>
                <c:pt idx="1119">
                  <c:v>12.301728000000001</c:v>
                </c:pt>
                <c:pt idx="1120">
                  <c:v>12.335255999999999</c:v>
                </c:pt>
                <c:pt idx="1121">
                  <c:v>12.448032</c:v>
                </c:pt>
                <c:pt idx="1122">
                  <c:v>12.551664000000001</c:v>
                </c:pt>
                <c:pt idx="1123">
                  <c:v>12.637008</c:v>
                </c:pt>
                <c:pt idx="1124">
                  <c:v>12.691872</c:v>
                </c:pt>
                <c:pt idx="1125">
                  <c:v>12.685776000000001</c:v>
                </c:pt>
                <c:pt idx="1126">
                  <c:v>12.685776000000001</c:v>
                </c:pt>
                <c:pt idx="1127">
                  <c:v>12.704064000000001</c:v>
                </c:pt>
                <c:pt idx="1128">
                  <c:v>12.716256</c:v>
                </c:pt>
                <c:pt idx="1129">
                  <c:v>12.731496</c:v>
                </c:pt>
                <c:pt idx="1130">
                  <c:v>12.7254</c:v>
                </c:pt>
                <c:pt idx="1131">
                  <c:v>12.731496</c:v>
                </c:pt>
                <c:pt idx="1132">
                  <c:v>12.761976000000001</c:v>
                </c:pt>
                <c:pt idx="1133">
                  <c:v>12.77112</c:v>
                </c:pt>
                <c:pt idx="1134">
                  <c:v>12.789408</c:v>
                </c:pt>
                <c:pt idx="1135">
                  <c:v>12.822936</c:v>
                </c:pt>
                <c:pt idx="1136">
                  <c:v>12.850368</c:v>
                </c:pt>
                <c:pt idx="1137">
                  <c:v>12.874752000000001</c:v>
                </c:pt>
                <c:pt idx="1138">
                  <c:v>12.868656</c:v>
                </c:pt>
                <c:pt idx="1139">
                  <c:v>12.883896</c:v>
                </c:pt>
                <c:pt idx="1140">
                  <c:v>12.896088000000001</c:v>
                </c:pt>
                <c:pt idx="1141">
                  <c:v>12.929615999999999</c:v>
                </c:pt>
                <c:pt idx="1142">
                  <c:v>12.990576000000001</c:v>
                </c:pt>
                <c:pt idx="1143">
                  <c:v>13.036296</c:v>
                </c:pt>
                <c:pt idx="1144">
                  <c:v>13.054584</c:v>
                </c:pt>
                <c:pt idx="1145">
                  <c:v>13.069824000000001</c:v>
                </c:pt>
                <c:pt idx="1146">
                  <c:v>13.09116</c:v>
                </c:pt>
                <c:pt idx="1147">
                  <c:v>13.121639999999999</c:v>
                </c:pt>
                <c:pt idx="1148">
                  <c:v>13.15212</c:v>
                </c:pt>
                <c:pt idx="1149">
                  <c:v>13.191744</c:v>
                </c:pt>
                <c:pt idx="1150">
                  <c:v>13.231368</c:v>
                </c:pt>
                <c:pt idx="1151">
                  <c:v>13.274039999999999</c:v>
                </c:pt>
                <c:pt idx="1152">
                  <c:v>13.322808</c:v>
                </c:pt>
                <c:pt idx="1153">
                  <c:v>13.331951999999999</c:v>
                </c:pt>
                <c:pt idx="1154">
                  <c:v>13.362432</c:v>
                </c:pt>
                <c:pt idx="1155">
                  <c:v>13.423392</c:v>
                </c:pt>
                <c:pt idx="1156">
                  <c:v>13.728192</c:v>
                </c:pt>
                <c:pt idx="1157">
                  <c:v>13.752575999999999</c:v>
                </c:pt>
                <c:pt idx="1158">
                  <c:v>13.789152</c:v>
                </c:pt>
                <c:pt idx="1159">
                  <c:v>13.831823999999999</c:v>
                </c:pt>
                <c:pt idx="1160">
                  <c:v>13.868399999999999</c:v>
                </c:pt>
                <c:pt idx="1161">
                  <c:v>13.892784000000001</c:v>
                </c:pt>
                <c:pt idx="1162">
                  <c:v>13.926311999999999</c:v>
                </c:pt>
                <c:pt idx="1163">
                  <c:v>13.968984000000001</c:v>
                </c:pt>
                <c:pt idx="1164">
                  <c:v>14.014704</c:v>
                </c:pt>
                <c:pt idx="1165">
                  <c:v>14.106144</c:v>
                </c:pt>
                <c:pt idx="1166">
                  <c:v>14.182344000000001</c:v>
                </c:pt>
                <c:pt idx="1167">
                  <c:v>14.240256</c:v>
                </c:pt>
                <c:pt idx="1168">
                  <c:v>14.282928</c:v>
                </c:pt>
                <c:pt idx="1169">
                  <c:v>14.270735999999999</c:v>
                </c:pt>
                <c:pt idx="1170">
                  <c:v>14.215871999999999</c:v>
                </c:pt>
                <c:pt idx="1171">
                  <c:v>14.161008000000001</c:v>
                </c:pt>
                <c:pt idx="1172">
                  <c:v>14.139671999999999</c:v>
                </c:pt>
                <c:pt idx="1173">
                  <c:v>14.106144</c:v>
                </c:pt>
                <c:pt idx="1174">
                  <c:v>14.042135999999999</c:v>
                </c:pt>
                <c:pt idx="1175">
                  <c:v>13.97508</c:v>
                </c:pt>
                <c:pt idx="1176">
                  <c:v>13.920216</c:v>
                </c:pt>
                <c:pt idx="1177">
                  <c:v>13.868399999999999</c:v>
                </c:pt>
                <c:pt idx="1178">
                  <c:v>13.813535999999999</c:v>
                </c:pt>
                <c:pt idx="1179">
                  <c:v>13.755623999999999</c:v>
                </c:pt>
                <c:pt idx="1180">
                  <c:v>13.703808</c:v>
                </c:pt>
                <c:pt idx="1181">
                  <c:v>13.664184000000001</c:v>
                </c:pt>
                <c:pt idx="1182">
                  <c:v>13.627608</c:v>
                </c:pt>
                <c:pt idx="1183">
                  <c:v>13.59408</c:v>
                </c:pt>
                <c:pt idx="1184">
                  <c:v>13.551408</c:v>
                </c:pt>
                <c:pt idx="1185">
                  <c:v>13.499592</c:v>
                </c:pt>
                <c:pt idx="1186">
                  <c:v>13.444728</c:v>
                </c:pt>
                <c:pt idx="1187">
                  <c:v>13.426439999999999</c:v>
                </c:pt>
                <c:pt idx="1188">
                  <c:v>13.450824000000001</c:v>
                </c:pt>
                <c:pt idx="1189">
                  <c:v>13.50264</c:v>
                </c:pt>
                <c:pt idx="1190">
                  <c:v>13.539216</c:v>
                </c:pt>
                <c:pt idx="1191">
                  <c:v>13.548360000000001</c:v>
                </c:pt>
                <c:pt idx="1192">
                  <c:v>13.520928</c:v>
                </c:pt>
                <c:pt idx="1193">
                  <c:v>13.426439999999999</c:v>
                </c:pt>
                <c:pt idx="1194">
                  <c:v>13.350239999999999</c:v>
                </c:pt>
                <c:pt idx="1195">
                  <c:v>13.280136000000001</c:v>
                </c:pt>
                <c:pt idx="1196">
                  <c:v>13.234416</c:v>
                </c:pt>
                <c:pt idx="1197">
                  <c:v>13.210032</c:v>
                </c:pt>
                <c:pt idx="1198">
                  <c:v>13.222224000000001</c:v>
                </c:pt>
                <c:pt idx="1199">
                  <c:v>13.24356</c:v>
                </c:pt>
                <c:pt idx="1200">
                  <c:v>13.255751999999999</c:v>
                </c:pt>
                <c:pt idx="1201">
                  <c:v>13.176504</c:v>
                </c:pt>
                <c:pt idx="1202">
                  <c:v>13.109448</c:v>
                </c:pt>
                <c:pt idx="1203">
                  <c:v>13.051536</c:v>
                </c:pt>
                <c:pt idx="1204">
                  <c:v>12.996672</c:v>
                </c:pt>
                <c:pt idx="1205">
                  <c:v>12.950951999999999</c:v>
                </c:pt>
                <c:pt idx="1206">
                  <c:v>12.90828</c:v>
                </c:pt>
                <c:pt idx="1207">
                  <c:v>12.865608</c:v>
                </c:pt>
                <c:pt idx="1208">
                  <c:v>12.819888000000001</c:v>
                </c:pt>
                <c:pt idx="1209">
                  <c:v>12.78636</c:v>
                </c:pt>
                <c:pt idx="1210">
                  <c:v>12.752832</c:v>
                </c:pt>
                <c:pt idx="1211">
                  <c:v>12.71016</c:v>
                </c:pt>
                <c:pt idx="1212">
                  <c:v>12.661391999999999</c:v>
                </c:pt>
                <c:pt idx="1213">
                  <c:v>12.627864000000001</c:v>
                </c:pt>
                <c:pt idx="1214">
                  <c:v>12.588240000000001</c:v>
                </c:pt>
                <c:pt idx="1215">
                  <c:v>12.551664000000001</c:v>
                </c:pt>
                <c:pt idx="1216">
                  <c:v>12.512040000000001</c:v>
                </c:pt>
                <c:pt idx="1217">
                  <c:v>12.472416000000001</c:v>
                </c:pt>
                <c:pt idx="1218">
                  <c:v>12.444984</c:v>
                </c:pt>
                <c:pt idx="1219">
                  <c:v>12.411455999999999</c:v>
                </c:pt>
                <c:pt idx="1220">
                  <c:v>12.377928000000001</c:v>
                </c:pt>
                <c:pt idx="1221">
                  <c:v>12.338304000000001</c:v>
                </c:pt>
                <c:pt idx="1222">
                  <c:v>12.301728000000001</c:v>
                </c:pt>
                <c:pt idx="1223">
                  <c:v>12.262104000000001</c:v>
                </c:pt>
                <c:pt idx="1224">
                  <c:v>12.231624</c:v>
                </c:pt>
                <c:pt idx="1225">
                  <c:v>12.201143999999999</c:v>
                </c:pt>
                <c:pt idx="1226">
                  <c:v>12.167616000000001</c:v>
                </c:pt>
                <c:pt idx="1227">
                  <c:v>12.127992000000001</c:v>
                </c:pt>
                <c:pt idx="1228">
                  <c:v>12.094464</c:v>
                </c:pt>
                <c:pt idx="1229">
                  <c:v>12.076176</c:v>
                </c:pt>
                <c:pt idx="1230">
                  <c:v>12.036552</c:v>
                </c:pt>
                <c:pt idx="1231">
                  <c:v>12.003024</c:v>
                </c:pt>
                <c:pt idx="1232">
                  <c:v>11.981688</c:v>
                </c:pt>
                <c:pt idx="1233">
                  <c:v>11.94816</c:v>
                </c:pt>
                <c:pt idx="1234">
                  <c:v>11.920728</c:v>
                </c:pt>
                <c:pt idx="1235">
                  <c:v>11.8872</c:v>
                </c:pt>
                <c:pt idx="1236">
                  <c:v>11.859768000000001</c:v>
                </c:pt>
                <c:pt idx="1237">
                  <c:v>11.838431999999999</c:v>
                </c:pt>
                <c:pt idx="1238">
                  <c:v>11.814048</c:v>
                </c:pt>
                <c:pt idx="1239">
                  <c:v>11.780519999999999</c:v>
                </c:pt>
                <c:pt idx="1240">
                  <c:v>11.75004</c:v>
                </c:pt>
                <c:pt idx="1241">
                  <c:v>11.71956</c:v>
                </c:pt>
                <c:pt idx="1242">
                  <c:v>11.704319999999999</c:v>
                </c:pt>
                <c:pt idx="1243">
                  <c:v>11.667744000000001</c:v>
                </c:pt>
                <c:pt idx="1244">
                  <c:v>11.640312</c:v>
                </c:pt>
                <c:pt idx="1245">
                  <c:v>11.618976</c:v>
                </c:pt>
                <c:pt idx="1246">
                  <c:v>11.591544000000001</c:v>
                </c:pt>
                <c:pt idx="1247">
                  <c:v>11.567159999999999</c:v>
                </c:pt>
                <c:pt idx="1248">
                  <c:v>11.542776</c:v>
                </c:pt>
                <c:pt idx="1249">
                  <c:v>11.515344000000001</c:v>
                </c:pt>
                <c:pt idx="1250">
                  <c:v>11.494007999999999</c:v>
                </c:pt>
                <c:pt idx="1251">
                  <c:v>11.475720000000001</c:v>
                </c:pt>
                <c:pt idx="1252">
                  <c:v>11.442192</c:v>
                </c:pt>
                <c:pt idx="1253">
                  <c:v>11.408664</c:v>
                </c:pt>
                <c:pt idx="1254">
                  <c:v>11.399520000000001</c:v>
                </c:pt>
                <c:pt idx="1255">
                  <c:v>11.378183999999999</c:v>
                </c:pt>
                <c:pt idx="1256">
                  <c:v>11.359896000000001</c:v>
                </c:pt>
                <c:pt idx="1257">
                  <c:v>11.335512</c:v>
                </c:pt>
                <c:pt idx="1258">
                  <c:v>11.314176</c:v>
                </c:pt>
                <c:pt idx="1259">
                  <c:v>11.295888</c:v>
                </c:pt>
                <c:pt idx="1260">
                  <c:v>11.271504</c:v>
                </c:pt>
                <c:pt idx="1261">
                  <c:v>11.256264</c:v>
                </c:pt>
                <c:pt idx="1262">
                  <c:v>11.23188</c:v>
                </c:pt>
                <c:pt idx="1263">
                  <c:v>11.2014</c:v>
                </c:pt>
                <c:pt idx="1264">
                  <c:v>11.183111999999999</c:v>
                </c:pt>
                <c:pt idx="1265">
                  <c:v>11.167871999999999</c:v>
                </c:pt>
                <c:pt idx="1266">
                  <c:v>11.137392</c:v>
                </c:pt>
                <c:pt idx="1267">
                  <c:v>11.116056</c:v>
                </c:pt>
                <c:pt idx="1268">
                  <c:v>11.094720000000001</c:v>
                </c:pt>
                <c:pt idx="1269">
                  <c:v>11.082528</c:v>
                </c:pt>
                <c:pt idx="1270">
                  <c:v>11.06424</c:v>
                </c:pt>
                <c:pt idx="1271">
                  <c:v>10.445496</c:v>
                </c:pt>
                <c:pt idx="1272">
                  <c:v>10.436351999999999</c:v>
                </c:pt>
                <c:pt idx="1273">
                  <c:v>10.418063999999999</c:v>
                </c:pt>
                <c:pt idx="1274">
                  <c:v>10.405872</c:v>
                </c:pt>
                <c:pt idx="1275">
                  <c:v>10.39368</c:v>
                </c:pt>
                <c:pt idx="1276">
                  <c:v>10.381487999999999</c:v>
                </c:pt>
                <c:pt idx="1277">
                  <c:v>10.372344</c:v>
                </c:pt>
                <c:pt idx="1278">
                  <c:v>10.351008</c:v>
                </c:pt>
                <c:pt idx="1279">
                  <c:v>10.341863999999999</c:v>
                </c:pt>
                <c:pt idx="1280">
                  <c:v>10.320527999999999</c:v>
                </c:pt>
                <c:pt idx="1281">
                  <c:v>10.323575999999999</c:v>
                </c:pt>
                <c:pt idx="1282">
                  <c:v>10.308336000000001</c:v>
                </c:pt>
                <c:pt idx="1283">
                  <c:v>10.290048000000001</c:v>
                </c:pt>
                <c:pt idx="1284">
                  <c:v>10.280904</c:v>
                </c:pt>
                <c:pt idx="1285">
                  <c:v>10.268712000000001</c:v>
                </c:pt>
                <c:pt idx="1286">
                  <c:v>10.250424000000001</c:v>
                </c:pt>
                <c:pt idx="1287">
                  <c:v>10.232136000000001</c:v>
                </c:pt>
                <c:pt idx="1288">
                  <c:v>10.235184</c:v>
                </c:pt>
                <c:pt idx="1289">
                  <c:v>10.216896</c:v>
                </c:pt>
                <c:pt idx="1290">
                  <c:v>10.207751999999999</c:v>
                </c:pt>
                <c:pt idx="1291">
                  <c:v>10.192512000000001</c:v>
                </c:pt>
                <c:pt idx="1292">
                  <c:v>10.174224000000001</c:v>
                </c:pt>
                <c:pt idx="1293">
                  <c:v>10.16508</c:v>
                </c:pt>
                <c:pt idx="1294">
                  <c:v>10.143744</c:v>
                </c:pt>
                <c:pt idx="1295">
                  <c:v>10.134600000000001</c:v>
                </c:pt>
                <c:pt idx="1296">
                  <c:v>10.134600000000001</c:v>
                </c:pt>
                <c:pt idx="1297">
                  <c:v>10.128504</c:v>
                </c:pt>
                <c:pt idx="1298">
                  <c:v>10.113263999999999</c:v>
                </c:pt>
                <c:pt idx="1299">
                  <c:v>10.091927999999999</c:v>
                </c:pt>
                <c:pt idx="1300">
                  <c:v>10.085832</c:v>
                </c:pt>
                <c:pt idx="1301">
                  <c:v>10.067544</c:v>
                </c:pt>
                <c:pt idx="1302">
                  <c:v>10.058400000000001</c:v>
                </c:pt>
                <c:pt idx="1303">
                  <c:v>9.9303840000000001</c:v>
                </c:pt>
                <c:pt idx="1304">
                  <c:v>9.9151439999999997</c:v>
                </c:pt>
                <c:pt idx="1305">
                  <c:v>9.8968559999999997</c:v>
                </c:pt>
                <c:pt idx="1306">
                  <c:v>9.8907600000000002</c:v>
                </c:pt>
                <c:pt idx="1307">
                  <c:v>9.8816159999999993</c:v>
                </c:pt>
                <c:pt idx="1308">
                  <c:v>9.8785679999999996</c:v>
                </c:pt>
                <c:pt idx="1309">
                  <c:v>9.863328000000001</c:v>
                </c:pt>
                <c:pt idx="1310">
                  <c:v>9.8480880000000006</c:v>
                </c:pt>
                <c:pt idx="1311">
                  <c:v>9.8450399999999991</c:v>
                </c:pt>
                <c:pt idx="1312">
                  <c:v>9.835896</c:v>
                </c:pt>
                <c:pt idx="1313">
                  <c:v>9.8206559999999996</c:v>
                </c:pt>
                <c:pt idx="1314">
                  <c:v>9.8145600000000002</c:v>
                </c:pt>
                <c:pt idx="1315">
                  <c:v>9.8054159999999992</c:v>
                </c:pt>
                <c:pt idx="1316">
                  <c:v>9.7901759999999989</c:v>
                </c:pt>
                <c:pt idx="1317">
                  <c:v>9.7810320000000015</c:v>
                </c:pt>
                <c:pt idx="1318">
                  <c:v>9.7688400000000009</c:v>
                </c:pt>
                <c:pt idx="1319">
                  <c:v>9.7657919999999994</c:v>
                </c:pt>
                <c:pt idx="1320">
                  <c:v>9.7566480000000002</c:v>
                </c:pt>
                <c:pt idx="1321">
                  <c:v>9.7475040000000011</c:v>
                </c:pt>
                <c:pt idx="1322">
                  <c:v>9.7383599999999966</c:v>
                </c:pt>
                <c:pt idx="1323">
                  <c:v>9.7322640000000007</c:v>
                </c:pt>
                <c:pt idx="1324">
                  <c:v>9.7200719999999983</c:v>
                </c:pt>
                <c:pt idx="1325">
                  <c:v>9.7139760000000006</c:v>
                </c:pt>
                <c:pt idx="1326">
                  <c:v>9.6956880000000005</c:v>
                </c:pt>
                <c:pt idx="1327">
                  <c:v>9.6895919999999993</c:v>
                </c:pt>
                <c:pt idx="1328">
                  <c:v>9.6774000000000004</c:v>
                </c:pt>
                <c:pt idx="1329">
                  <c:v>9.6560640000000006</c:v>
                </c:pt>
                <c:pt idx="1330">
                  <c:v>9.6377759999999988</c:v>
                </c:pt>
                <c:pt idx="1331">
                  <c:v>9.6286319999999996</c:v>
                </c:pt>
                <c:pt idx="1332">
                  <c:v>9.6286319999999996</c:v>
                </c:pt>
                <c:pt idx="1333">
                  <c:v>9.6194880000000005</c:v>
                </c:pt>
                <c:pt idx="1334">
                  <c:v>9.613392000000001</c:v>
                </c:pt>
                <c:pt idx="1335">
                  <c:v>9.6042480000000001</c:v>
                </c:pt>
                <c:pt idx="1336">
                  <c:v>9.5920559999999995</c:v>
                </c:pt>
                <c:pt idx="1337">
                  <c:v>9.5768160000000009</c:v>
                </c:pt>
                <c:pt idx="1338">
                  <c:v>9.5615760000000005</c:v>
                </c:pt>
                <c:pt idx="1339">
                  <c:v>9.5615760000000005</c:v>
                </c:pt>
                <c:pt idx="1340">
                  <c:v>9.5554799999999993</c:v>
                </c:pt>
                <c:pt idx="1341">
                  <c:v>9.5432880000000004</c:v>
                </c:pt>
                <c:pt idx="1342">
                  <c:v>9.5280480000000001</c:v>
                </c:pt>
                <c:pt idx="1343">
                  <c:v>9.5158559999999994</c:v>
                </c:pt>
                <c:pt idx="1344">
                  <c:v>9.5158559999999994</c:v>
                </c:pt>
                <c:pt idx="1345">
                  <c:v>9.537192000000001</c:v>
                </c:pt>
                <c:pt idx="1346">
                  <c:v>9.5402400000000007</c:v>
                </c:pt>
                <c:pt idx="1347">
                  <c:v>9.5432880000000004</c:v>
                </c:pt>
                <c:pt idx="1348">
                  <c:v>9.5585280000000008</c:v>
                </c:pt>
                <c:pt idx="1349">
                  <c:v>9.6072959999999998</c:v>
                </c:pt>
                <c:pt idx="1350">
                  <c:v>9.5920559999999995</c:v>
                </c:pt>
                <c:pt idx="1351">
                  <c:v>9.5951039999999992</c:v>
                </c:pt>
                <c:pt idx="1352">
                  <c:v>9.6103440000000013</c:v>
                </c:pt>
                <c:pt idx="1353">
                  <c:v>9.5829120000000003</c:v>
                </c:pt>
                <c:pt idx="1354">
                  <c:v>9.5554799999999993</c:v>
                </c:pt>
                <c:pt idx="1355">
                  <c:v>9.5310959999999998</c:v>
                </c:pt>
                <c:pt idx="1356">
                  <c:v>9.5341440000000013</c:v>
                </c:pt>
                <c:pt idx="1357">
                  <c:v>9.6164400000000008</c:v>
                </c:pt>
                <c:pt idx="1358">
                  <c:v>9.6591120000000004</c:v>
                </c:pt>
                <c:pt idx="1359">
                  <c:v>9.6194880000000005</c:v>
                </c:pt>
                <c:pt idx="1360">
                  <c:v>9.5920559999999995</c:v>
                </c:pt>
                <c:pt idx="1361">
                  <c:v>9.5707199999999997</c:v>
                </c:pt>
                <c:pt idx="1362">
                  <c:v>9.5493839999999999</c:v>
                </c:pt>
                <c:pt idx="1363">
                  <c:v>9.5280480000000001</c:v>
                </c:pt>
                <c:pt idx="1364">
                  <c:v>9.5128080000000015</c:v>
                </c:pt>
                <c:pt idx="1365">
                  <c:v>9.4945199999999996</c:v>
                </c:pt>
                <c:pt idx="1366">
                  <c:v>9.4762319999999995</c:v>
                </c:pt>
                <c:pt idx="1367">
                  <c:v>9.4762319999999995</c:v>
                </c:pt>
                <c:pt idx="1368">
                  <c:v>9.58596</c:v>
                </c:pt>
                <c:pt idx="1369">
                  <c:v>9.6865439999999996</c:v>
                </c:pt>
                <c:pt idx="1370">
                  <c:v>9.7414079999999963</c:v>
                </c:pt>
                <c:pt idx="1371">
                  <c:v>9.8023679999999995</c:v>
                </c:pt>
                <c:pt idx="1372">
                  <c:v>9.8572319999999998</c:v>
                </c:pt>
                <c:pt idx="1373">
                  <c:v>9.9060000000000006</c:v>
                </c:pt>
                <c:pt idx="1374">
                  <c:v>9.9517199999999999</c:v>
                </c:pt>
                <c:pt idx="1375">
                  <c:v>10.000488000000001</c:v>
                </c:pt>
                <c:pt idx="1376">
                  <c:v>10.046208</c:v>
                </c:pt>
                <c:pt idx="1377">
                  <c:v>10.08888</c:v>
                </c:pt>
                <c:pt idx="1378">
                  <c:v>10.131551999999999</c:v>
                </c:pt>
                <c:pt idx="1379">
                  <c:v>10.174224000000001</c:v>
                </c:pt>
                <c:pt idx="1380">
                  <c:v>10.158984</c:v>
                </c:pt>
                <c:pt idx="1381">
                  <c:v>10.293096</c:v>
                </c:pt>
                <c:pt idx="1382">
                  <c:v>10.357104</c:v>
                </c:pt>
                <c:pt idx="1383">
                  <c:v>10.421112000000001</c:v>
                </c:pt>
                <c:pt idx="1384">
                  <c:v>10.479024000000001</c:v>
                </c:pt>
                <c:pt idx="1385">
                  <c:v>10.54608</c:v>
                </c:pt>
                <c:pt idx="1386">
                  <c:v>10.579608</c:v>
                </c:pt>
                <c:pt idx="1387">
                  <c:v>10.686287999999999</c:v>
                </c:pt>
                <c:pt idx="1388">
                  <c:v>10.78992</c:v>
                </c:pt>
                <c:pt idx="1389">
                  <c:v>10.902696000000001</c:v>
                </c:pt>
                <c:pt idx="1390">
                  <c:v>10.978896000000001</c:v>
                </c:pt>
                <c:pt idx="1391">
                  <c:v>10.960608000000001</c:v>
                </c:pt>
                <c:pt idx="1392">
                  <c:v>10.902696000000001</c:v>
                </c:pt>
                <c:pt idx="1393">
                  <c:v>10.878311999999999</c:v>
                </c:pt>
                <c:pt idx="1394">
                  <c:v>10.91184</c:v>
                </c:pt>
                <c:pt idx="1395">
                  <c:v>10.994135999999999</c:v>
                </c:pt>
                <c:pt idx="1396">
                  <c:v>11.036808000000001</c:v>
                </c:pt>
                <c:pt idx="1397">
                  <c:v>11.076432</c:v>
                </c:pt>
                <c:pt idx="1398">
                  <c:v>11.146535999999999</c:v>
                </c:pt>
                <c:pt idx="1399">
                  <c:v>11.23188</c:v>
                </c:pt>
                <c:pt idx="1400">
                  <c:v>11.298935999999999</c:v>
                </c:pt>
                <c:pt idx="1401">
                  <c:v>11.344656000000001</c:v>
                </c:pt>
                <c:pt idx="1402">
                  <c:v>11.411712</c:v>
                </c:pt>
                <c:pt idx="1403">
                  <c:v>11.454383999999999</c:v>
                </c:pt>
                <c:pt idx="1404">
                  <c:v>11.5062</c:v>
                </c:pt>
                <c:pt idx="1405">
                  <c:v>11.567159999999999</c:v>
                </c:pt>
                <c:pt idx="1406">
                  <c:v>11.588495999999999</c:v>
                </c:pt>
                <c:pt idx="1407">
                  <c:v>11.5824</c:v>
                </c:pt>
                <c:pt idx="1408">
                  <c:v>11.570207999999999</c:v>
                </c:pt>
                <c:pt idx="1409">
                  <c:v>11.570207999999999</c:v>
                </c:pt>
                <c:pt idx="1410">
                  <c:v>11.576304</c:v>
                </c:pt>
                <c:pt idx="1411">
                  <c:v>11.576304</c:v>
                </c:pt>
                <c:pt idx="1412">
                  <c:v>11.561064</c:v>
                </c:pt>
                <c:pt idx="1413">
                  <c:v>11.542776</c:v>
                </c:pt>
                <c:pt idx="1414">
                  <c:v>11.539728</c:v>
                </c:pt>
                <c:pt idx="1415">
                  <c:v>11.561064</c:v>
                </c:pt>
                <c:pt idx="1416">
                  <c:v>11.594592</c:v>
                </c:pt>
                <c:pt idx="1417">
                  <c:v>11.600688</c:v>
                </c:pt>
                <c:pt idx="1418">
                  <c:v>11.618976</c:v>
                </c:pt>
                <c:pt idx="1419">
                  <c:v>11.646407999999999</c:v>
                </c:pt>
                <c:pt idx="1420">
                  <c:v>11.646407999999999</c:v>
                </c:pt>
                <c:pt idx="1421">
                  <c:v>11.661648</c:v>
                </c:pt>
                <c:pt idx="1422">
                  <c:v>11.737848</c:v>
                </c:pt>
                <c:pt idx="1423">
                  <c:v>11.823192000000001</c:v>
                </c:pt>
                <c:pt idx="1424">
                  <c:v>11.905488</c:v>
                </c:pt>
                <c:pt idx="1425">
                  <c:v>12.015216000000001</c:v>
                </c:pt>
                <c:pt idx="1426">
                  <c:v>12.134088</c:v>
                </c:pt>
                <c:pt idx="1427">
                  <c:v>12.222479999999999</c:v>
                </c:pt>
                <c:pt idx="1428">
                  <c:v>12.320016000000001</c:v>
                </c:pt>
                <c:pt idx="1429">
                  <c:v>12.444984</c:v>
                </c:pt>
                <c:pt idx="1430">
                  <c:v>12.54252</c:v>
                </c:pt>
                <c:pt idx="1431">
                  <c:v>12.655296</c:v>
                </c:pt>
                <c:pt idx="1432">
                  <c:v>12.749784</c:v>
                </c:pt>
                <c:pt idx="1433">
                  <c:v>12.850368</c:v>
                </c:pt>
                <c:pt idx="1434">
                  <c:v>12.935712000000001</c:v>
                </c:pt>
                <c:pt idx="1435">
                  <c:v>13.01496</c:v>
                </c:pt>
                <c:pt idx="1436">
                  <c:v>13.094208</c:v>
                </c:pt>
                <c:pt idx="1437">
                  <c:v>13.188696</c:v>
                </c:pt>
                <c:pt idx="1438">
                  <c:v>13.264896</c:v>
                </c:pt>
                <c:pt idx="1439">
                  <c:v>13.325856</c:v>
                </c:pt>
                <c:pt idx="1440">
                  <c:v>13.38072</c:v>
                </c:pt>
                <c:pt idx="1441">
                  <c:v>13.450824000000001</c:v>
                </c:pt>
                <c:pt idx="1442">
                  <c:v>13.530072000000001</c:v>
                </c:pt>
                <c:pt idx="1443">
                  <c:v>13.569696</c:v>
                </c:pt>
                <c:pt idx="1444">
                  <c:v>13.642848000000001</c:v>
                </c:pt>
                <c:pt idx="1445">
                  <c:v>13.722096000000001</c:v>
                </c:pt>
                <c:pt idx="1446">
                  <c:v>13.740384000000001</c:v>
                </c:pt>
                <c:pt idx="1447">
                  <c:v>13.770864</c:v>
                </c:pt>
                <c:pt idx="1448">
                  <c:v>13.819632</c:v>
                </c:pt>
                <c:pt idx="1449">
                  <c:v>13.865352</c:v>
                </c:pt>
                <c:pt idx="1450">
                  <c:v>13.904976</c:v>
                </c:pt>
                <c:pt idx="1451">
                  <c:v>13.920216</c:v>
                </c:pt>
                <c:pt idx="1452">
                  <c:v>13.953744</c:v>
                </c:pt>
                <c:pt idx="1453">
                  <c:v>13.944599999999999</c:v>
                </c:pt>
                <c:pt idx="1454">
                  <c:v>13.941552</c:v>
                </c:pt>
                <c:pt idx="1455">
                  <c:v>13.920216</c:v>
                </c:pt>
                <c:pt idx="1456">
                  <c:v>13.929360000000001</c:v>
                </c:pt>
                <c:pt idx="1457">
                  <c:v>13.953744</c:v>
                </c:pt>
                <c:pt idx="1458">
                  <c:v>13.935456</c:v>
                </c:pt>
                <c:pt idx="1459">
                  <c:v>13.950696000000001</c:v>
                </c:pt>
                <c:pt idx="1460">
                  <c:v>13.938504</c:v>
                </c:pt>
                <c:pt idx="1461">
                  <c:v>13.88364</c:v>
                </c:pt>
                <c:pt idx="1462">
                  <c:v>13.847064</c:v>
                </c:pt>
                <c:pt idx="1463">
                  <c:v>13.825728</c:v>
                </c:pt>
                <c:pt idx="1464">
                  <c:v>13.82268</c:v>
                </c:pt>
                <c:pt idx="1465">
                  <c:v>13.828776</c:v>
                </c:pt>
                <c:pt idx="1466">
                  <c:v>13.810487999999999</c:v>
                </c:pt>
                <c:pt idx="1467">
                  <c:v>13.795248000000001</c:v>
                </c:pt>
                <c:pt idx="1468">
                  <c:v>13.758672000000001</c:v>
                </c:pt>
                <c:pt idx="1469">
                  <c:v>13.737336000000001</c:v>
                </c:pt>
                <c:pt idx="1470">
                  <c:v>13.752575999999999</c:v>
                </c:pt>
                <c:pt idx="1471">
                  <c:v>13.743432</c:v>
                </c:pt>
                <c:pt idx="1472">
                  <c:v>13.752575999999999</c:v>
                </c:pt>
                <c:pt idx="1473">
                  <c:v>13.76172</c:v>
                </c:pt>
                <c:pt idx="1474">
                  <c:v>13.758672000000001</c:v>
                </c:pt>
                <c:pt idx="1475">
                  <c:v>13.801344</c:v>
                </c:pt>
                <c:pt idx="1476">
                  <c:v>13.88364</c:v>
                </c:pt>
                <c:pt idx="1477">
                  <c:v>13.932408000000001</c:v>
                </c:pt>
                <c:pt idx="1478">
                  <c:v>13.972032</c:v>
                </c:pt>
                <c:pt idx="1479">
                  <c:v>14.008608000000001</c:v>
                </c:pt>
                <c:pt idx="1480">
                  <c:v>14.032992</c:v>
                </c:pt>
                <c:pt idx="1481">
                  <c:v>14.05128</c:v>
                </c:pt>
                <c:pt idx="1482">
                  <c:v>14.069568</c:v>
                </c:pt>
                <c:pt idx="1483">
                  <c:v>14.090904</c:v>
                </c:pt>
                <c:pt idx="1484">
                  <c:v>14.029944</c:v>
                </c:pt>
                <c:pt idx="1485">
                  <c:v>14.023847999999999</c:v>
                </c:pt>
                <c:pt idx="1486">
                  <c:v>14.011656</c:v>
                </c:pt>
                <c:pt idx="1487">
                  <c:v>13.965935999999999</c:v>
                </c:pt>
                <c:pt idx="1488">
                  <c:v>13.953744</c:v>
                </c:pt>
                <c:pt idx="1489">
                  <c:v>13.941552</c:v>
                </c:pt>
                <c:pt idx="1490">
                  <c:v>13.91412</c:v>
                </c:pt>
                <c:pt idx="1491">
                  <c:v>13.904976</c:v>
                </c:pt>
                <c:pt idx="1492">
                  <c:v>13.89888</c:v>
                </c:pt>
                <c:pt idx="1493">
                  <c:v>13.892784000000001</c:v>
                </c:pt>
                <c:pt idx="1494">
                  <c:v>13.868399999999999</c:v>
                </c:pt>
                <c:pt idx="1495">
                  <c:v>13.825728</c:v>
                </c:pt>
                <c:pt idx="1496">
                  <c:v>13.776960000000001</c:v>
                </c:pt>
                <c:pt idx="1497">
                  <c:v>13.734287999999999</c:v>
                </c:pt>
                <c:pt idx="1498">
                  <c:v>13.700760000000001</c:v>
                </c:pt>
                <c:pt idx="1499">
                  <c:v>13.688568</c:v>
                </c:pt>
                <c:pt idx="1500">
                  <c:v>13.645896</c:v>
                </c:pt>
                <c:pt idx="1501">
                  <c:v>13.65504</c:v>
                </c:pt>
                <c:pt idx="1502">
                  <c:v>13.697711999999999</c:v>
                </c:pt>
                <c:pt idx="1503">
                  <c:v>13.764768</c:v>
                </c:pt>
                <c:pt idx="1504">
                  <c:v>13.83792</c:v>
                </c:pt>
                <c:pt idx="1505">
                  <c:v>13.89888</c:v>
                </c:pt>
                <c:pt idx="1506">
                  <c:v>13.856208000000001</c:v>
                </c:pt>
                <c:pt idx="1507">
                  <c:v>13.804392</c:v>
                </c:pt>
                <c:pt idx="1508">
                  <c:v>13.749528</c:v>
                </c:pt>
                <c:pt idx="1509">
                  <c:v>13.688568</c:v>
                </c:pt>
                <c:pt idx="1510">
                  <c:v>13.618463999999999</c:v>
                </c:pt>
                <c:pt idx="1511">
                  <c:v>13.581887999999999</c:v>
                </c:pt>
                <c:pt idx="1512">
                  <c:v>13.511784</c:v>
                </c:pt>
                <c:pt idx="1513">
                  <c:v>13.453872</c:v>
                </c:pt>
                <c:pt idx="1514">
                  <c:v>13.402056</c:v>
                </c:pt>
                <c:pt idx="1515">
                  <c:v>13.359384</c:v>
                </c:pt>
                <c:pt idx="1516">
                  <c:v>13.310616</c:v>
                </c:pt>
                <c:pt idx="1517">
                  <c:v>13.264896</c:v>
                </c:pt>
                <c:pt idx="1518">
                  <c:v>13.22832</c:v>
                </c:pt>
                <c:pt idx="1519">
                  <c:v>13.182600000000001</c:v>
                </c:pt>
                <c:pt idx="1520">
                  <c:v>13.139927999999999</c:v>
                </c:pt>
                <c:pt idx="1521">
                  <c:v>13.100304</c:v>
                </c:pt>
                <c:pt idx="1522">
                  <c:v>13.057632</c:v>
                </c:pt>
                <c:pt idx="1523">
                  <c:v>13.024103999999999</c:v>
                </c:pt>
                <c:pt idx="1524">
                  <c:v>12.990576000000001</c:v>
                </c:pt>
                <c:pt idx="1525">
                  <c:v>12.954000000000001</c:v>
                </c:pt>
                <c:pt idx="1526">
                  <c:v>12.920472</c:v>
                </c:pt>
                <c:pt idx="1527">
                  <c:v>12.899136</c:v>
                </c:pt>
                <c:pt idx="1528">
                  <c:v>12.877800000000001</c:v>
                </c:pt>
                <c:pt idx="1529">
                  <c:v>12.850368</c:v>
                </c:pt>
                <c:pt idx="1530">
                  <c:v>12.822936</c:v>
                </c:pt>
                <c:pt idx="1531">
                  <c:v>12.78636</c:v>
                </c:pt>
                <c:pt idx="1532">
                  <c:v>12.755879999999999</c:v>
                </c:pt>
                <c:pt idx="1533">
                  <c:v>12.7254</c:v>
                </c:pt>
                <c:pt idx="1534">
                  <c:v>12.701015999999999</c:v>
                </c:pt>
                <c:pt idx="1535">
                  <c:v>12.664440000000001</c:v>
                </c:pt>
                <c:pt idx="1536">
                  <c:v>12.661391999999999</c:v>
                </c:pt>
                <c:pt idx="1537">
                  <c:v>11.527536</c:v>
                </c:pt>
                <c:pt idx="1538">
                  <c:v>11.509247999999999</c:v>
                </c:pt>
                <c:pt idx="1539">
                  <c:v>11.490959999999999</c:v>
                </c:pt>
                <c:pt idx="1540">
                  <c:v>11.475720000000001</c:v>
                </c:pt>
                <c:pt idx="1541">
                  <c:v>11.442192</c:v>
                </c:pt>
                <c:pt idx="1542">
                  <c:v>11.423904</c:v>
                </c:pt>
                <c:pt idx="1543">
                  <c:v>11.414759999999999</c:v>
                </c:pt>
                <c:pt idx="1544">
                  <c:v>11.396471999999999</c:v>
                </c:pt>
                <c:pt idx="1545">
                  <c:v>11.378183999999999</c:v>
                </c:pt>
                <c:pt idx="1546">
                  <c:v>11.362944000000001</c:v>
                </c:pt>
                <c:pt idx="1547">
                  <c:v>11.347704</c:v>
                </c:pt>
                <c:pt idx="1548">
                  <c:v>11.326368</c:v>
                </c:pt>
                <c:pt idx="1549">
                  <c:v>11.30808</c:v>
                </c:pt>
                <c:pt idx="1550">
                  <c:v>10.061448</c:v>
                </c:pt>
                <c:pt idx="1551">
                  <c:v>10.049256</c:v>
                </c:pt>
                <c:pt idx="1552">
                  <c:v>10.037064000000001</c:v>
                </c:pt>
                <c:pt idx="1553">
                  <c:v>10.01268</c:v>
                </c:pt>
                <c:pt idx="1554">
                  <c:v>10.003536</c:v>
                </c:pt>
                <c:pt idx="1555">
                  <c:v>9.9882960000000018</c:v>
                </c:pt>
                <c:pt idx="1556">
                  <c:v>9.970008</c:v>
                </c:pt>
                <c:pt idx="1557">
                  <c:v>9.9547679999999996</c:v>
                </c:pt>
                <c:pt idx="1558">
                  <c:v>9.9425760000000007</c:v>
                </c:pt>
                <c:pt idx="1559">
                  <c:v>9.9242880000000007</c:v>
                </c:pt>
                <c:pt idx="1560">
                  <c:v>9.912096</c:v>
                </c:pt>
                <c:pt idx="1561">
                  <c:v>9.8968559999999997</c:v>
                </c:pt>
                <c:pt idx="1562">
                  <c:v>9.8755199999999999</c:v>
                </c:pt>
                <c:pt idx="1563">
                  <c:v>9.8602799999999995</c:v>
                </c:pt>
                <c:pt idx="1564">
                  <c:v>9.8480880000000006</c:v>
                </c:pt>
                <c:pt idx="1565">
                  <c:v>9.8298000000000005</c:v>
                </c:pt>
                <c:pt idx="1566">
                  <c:v>9.8206559999999996</c:v>
                </c:pt>
                <c:pt idx="1567">
                  <c:v>9.7993199999999963</c:v>
                </c:pt>
                <c:pt idx="1568">
                  <c:v>9.7749360000000003</c:v>
                </c:pt>
                <c:pt idx="1569">
                  <c:v>9.7596959999999999</c:v>
                </c:pt>
                <c:pt idx="1570">
                  <c:v>9.7505520000000008</c:v>
                </c:pt>
                <c:pt idx="1571">
                  <c:v>9.7414079999999963</c:v>
                </c:pt>
                <c:pt idx="1572">
                  <c:v>9.7139760000000006</c:v>
                </c:pt>
                <c:pt idx="1573">
                  <c:v>9.6987360000000002</c:v>
                </c:pt>
                <c:pt idx="1574">
                  <c:v>9.6926400000000008</c:v>
                </c:pt>
                <c:pt idx="1575">
                  <c:v>9.6774000000000004</c:v>
                </c:pt>
                <c:pt idx="1576">
                  <c:v>9.6530159999999992</c:v>
                </c:pt>
                <c:pt idx="1577">
                  <c:v>9.6316800000000011</c:v>
                </c:pt>
                <c:pt idx="1578">
                  <c:v>9.6164400000000008</c:v>
                </c:pt>
                <c:pt idx="1579">
                  <c:v>9.6072959999999998</c:v>
                </c:pt>
                <c:pt idx="1580">
                  <c:v>9.5890080000000015</c:v>
                </c:pt>
                <c:pt idx="1581">
                  <c:v>9.5707199999999997</c:v>
                </c:pt>
                <c:pt idx="1582">
                  <c:v>9.5554799999999993</c:v>
                </c:pt>
                <c:pt idx="1583">
                  <c:v>9.5341440000000013</c:v>
                </c:pt>
                <c:pt idx="1584">
                  <c:v>9.5158559999999994</c:v>
                </c:pt>
                <c:pt idx="1585">
                  <c:v>9.5006160000000008</c:v>
                </c:pt>
                <c:pt idx="1586">
                  <c:v>9.4853760000000005</c:v>
                </c:pt>
                <c:pt idx="1587">
                  <c:v>9.4670880000000004</c:v>
                </c:pt>
                <c:pt idx="1588">
                  <c:v>9.4548959999999997</c:v>
                </c:pt>
                <c:pt idx="1589">
                  <c:v>9.4427040000000009</c:v>
                </c:pt>
                <c:pt idx="1590">
                  <c:v>9.4244160000000008</c:v>
                </c:pt>
                <c:pt idx="1591">
                  <c:v>9.4030799999999992</c:v>
                </c:pt>
                <c:pt idx="1592">
                  <c:v>9.3786959999999997</c:v>
                </c:pt>
                <c:pt idx="1593">
                  <c:v>9.3726000000000003</c:v>
                </c:pt>
                <c:pt idx="1594">
                  <c:v>9.3604079999999996</c:v>
                </c:pt>
                <c:pt idx="1595">
                  <c:v>9.345168000000001</c:v>
                </c:pt>
                <c:pt idx="1596">
                  <c:v>9.3299280000000007</c:v>
                </c:pt>
                <c:pt idx="1597">
                  <c:v>9.3146880000000003</c:v>
                </c:pt>
                <c:pt idx="1598">
                  <c:v>9.2964000000000002</c:v>
                </c:pt>
                <c:pt idx="1599">
                  <c:v>9.2781119999999984</c:v>
                </c:pt>
                <c:pt idx="1600">
                  <c:v>9.2628719999999998</c:v>
                </c:pt>
                <c:pt idx="1601">
                  <c:v>9.241536</c:v>
                </c:pt>
                <c:pt idx="1602">
                  <c:v>9.2171519999999987</c:v>
                </c:pt>
                <c:pt idx="1603">
                  <c:v>9.2049599999999998</c:v>
                </c:pt>
                <c:pt idx="1604">
                  <c:v>9.1897199999999994</c:v>
                </c:pt>
                <c:pt idx="1605">
                  <c:v>9.1805760000000003</c:v>
                </c:pt>
                <c:pt idx="1606">
                  <c:v>9.1683839999999996</c:v>
                </c:pt>
                <c:pt idx="1607">
                  <c:v>9.1531439999999993</c:v>
                </c:pt>
                <c:pt idx="1608">
                  <c:v>9.1531439999999993</c:v>
                </c:pt>
                <c:pt idx="1609">
                  <c:v>9.134856000000001</c:v>
                </c:pt>
                <c:pt idx="1610">
                  <c:v>9.125712</c:v>
                </c:pt>
                <c:pt idx="1611">
                  <c:v>9.1104720000000015</c:v>
                </c:pt>
                <c:pt idx="1612">
                  <c:v>9.0921839999999996</c:v>
                </c:pt>
                <c:pt idx="1613">
                  <c:v>9.0769439999999992</c:v>
                </c:pt>
                <c:pt idx="1614">
                  <c:v>9.0556079999999994</c:v>
                </c:pt>
                <c:pt idx="1615">
                  <c:v>9.0373199999999976</c:v>
                </c:pt>
                <c:pt idx="1616">
                  <c:v>9.0312239999999981</c:v>
                </c:pt>
                <c:pt idx="1617">
                  <c:v>9.8298000000000005</c:v>
                </c:pt>
                <c:pt idx="1618">
                  <c:v>9.8877120000000005</c:v>
                </c:pt>
                <c:pt idx="1619">
                  <c:v>9.9425760000000007</c:v>
                </c:pt>
                <c:pt idx="1620">
                  <c:v>9.9730559999999997</c:v>
                </c:pt>
                <c:pt idx="1621">
                  <c:v>9.9761039999999994</c:v>
                </c:pt>
                <c:pt idx="1622">
                  <c:v>9.9913440000000016</c:v>
                </c:pt>
                <c:pt idx="1623">
                  <c:v>10.040112000000001</c:v>
                </c:pt>
                <c:pt idx="1624">
                  <c:v>10.04316</c:v>
                </c:pt>
                <c:pt idx="1625">
                  <c:v>10.049256</c:v>
                </c:pt>
                <c:pt idx="1626">
                  <c:v>10.11936</c:v>
                </c:pt>
                <c:pt idx="1627">
                  <c:v>10.216896</c:v>
                </c:pt>
                <c:pt idx="1628">
                  <c:v>10.311384</c:v>
                </c:pt>
                <c:pt idx="1629">
                  <c:v>10.399775999999999</c:v>
                </c:pt>
                <c:pt idx="1630">
                  <c:v>10.500360000000001</c:v>
                </c:pt>
                <c:pt idx="1631">
                  <c:v>10.588751999999999</c:v>
                </c:pt>
                <c:pt idx="1632">
                  <c:v>10.667999999999999</c:v>
                </c:pt>
                <c:pt idx="1633">
                  <c:v>10.77468</c:v>
                </c:pt>
                <c:pt idx="1634">
                  <c:v>10.881360000000001</c:v>
                </c:pt>
                <c:pt idx="1635">
                  <c:v>10.972799999999999</c:v>
                </c:pt>
                <c:pt idx="1636">
                  <c:v>11.085576</c:v>
                </c:pt>
                <c:pt idx="1637">
                  <c:v>11.152632000000001</c:v>
                </c:pt>
                <c:pt idx="1638">
                  <c:v>11.213592</c:v>
                </c:pt>
                <c:pt idx="1639">
                  <c:v>11.298935999999999</c:v>
                </c:pt>
                <c:pt idx="1640">
                  <c:v>11.359896000000001</c:v>
                </c:pt>
                <c:pt idx="1641">
                  <c:v>11.487912</c:v>
                </c:pt>
                <c:pt idx="1642">
                  <c:v>11.585448</c:v>
                </c:pt>
                <c:pt idx="1643">
                  <c:v>11.716512</c:v>
                </c:pt>
                <c:pt idx="1644">
                  <c:v>11.792712</c:v>
                </c:pt>
                <c:pt idx="1645">
                  <c:v>11.862816</c:v>
                </c:pt>
                <c:pt idx="1646">
                  <c:v>11.972543999999999</c:v>
                </c:pt>
                <c:pt idx="1647">
                  <c:v>12.067031999999999</c:v>
                </c:pt>
                <c:pt idx="1648">
                  <c:v>12.127992000000001</c:v>
                </c:pt>
                <c:pt idx="1649">
                  <c:v>12.246864</c:v>
                </c:pt>
                <c:pt idx="1650">
                  <c:v>12.353543999999999</c:v>
                </c:pt>
                <c:pt idx="1651">
                  <c:v>12.368784</c:v>
                </c:pt>
                <c:pt idx="1652">
                  <c:v>12.402312</c:v>
                </c:pt>
                <c:pt idx="1653">
                  <c:v>12.46632</c:v>
                </c:pt>
                <c:pt idx="1654">
                  <c:v>12.460224</c:v>
                </c:pt>
                <c:pt idx="1655">
                  <c:v>12.432791999999999</c:v>
                </c:pt>
                <c:pt idx="1656">
                  <c:v>12.396216000000001</c:v>
                </c:pt>
                <c:pt idx="1657">
                  <c:v>12.393167999999999</c:v>
                </c:pt>
                <c:pt idx="1658">
                  <c:v>12.356591999999999</c:v>
                </c:pt>
                <c:pt idx="1659">
                  <c:v>12.341352000000001</c:v>
                </c:pt>
                <c:pt idx="1660">
                  <c:v>12.356591999999999</c:v>
                </c:pt>
                <c:pt idx="1661">
                  <c:v>12.384024</c:v>
                </c:pt>
                <c:pt idx="1662">
                  <c:v>12.484608</c:v>
                </c:pt>
                <c:pt idx="1663">
                  <c:v>12.560808</c:v>
                </c:pt>
                <c:pt idx="1664">
                  <c:v>12.594336</c:v>
                </c:pt>
                <c:pt idx="1665">
                  <c:v>12.630912</c:v>
                </c:pt>
                <c:pt idx="1666">
                  <c:v>12.69492</c:v>
                </c:pt>
                <c:pt idx="1667">
                  <c:v>12.761976000000001</c:v>
                </c:pt>
                <c:pt idx="1668">
                  <c:v>12.84732</c:v>
                </c:pt>
                <c:pt idx="1669">
                  <c:v>12.929615999999999</c:v>
                </c:pt>
                <c:pt idx="1670">
                  <c:v>12.993624000000001</c:v>
                </c:pt>
                <c:pt idx="1671">
                  <c:v>13.063727999999999</c:v>
                </c:pt>
                <c:pt idx="1672">
                  <c:v>13.127736000000001</c:v>
                </c:pt>
                <c:pt idx="1673">
                  <c:v>13.130784</c:v>
                </c:pt>
                <c:pt idx="1674">
                  <c:v>13.170408</c:v>
                </c:pt>
                <c:pt idx="1675">
                  <c:v>13.240512000000001</c:v>
                </c:pt>
                <c:pt idx="1676">
                  <c:v>13.341096</c:v>
                </c:pt>
                <c:pt idx="1677">
                  <c:v>13.429487999999999</c:v>
                </c:pt>
                <c:pt idx="1678">
                  <c:v>13.478256</c:v>
                </c:pt>
                <c:pt idx="1679">
                  <c:v>13.514832</c:v>
                </c:pt>
                <c:pt idx="1680">
                  <c:v>13.514832</c:v>
                </c:pt>
                <c:pt idx="1681">
                  <c:v>13.523975999999999</c:v>
                </c:pt>
                <c:pt idx="1682">
                  <c:v>13.566648000000001</c:v>
                </c:pt>
                <c:pt idx="1683">
                  <c:v>13.639799999999999</c:v>
                </c:pt>
                <c:pt idx="1684">
                  <c:v>13.706856</c:v>
                </c:pt>
                <c:pt idx="1685">
                  <c:v>13.783056</c:v>
                </c:pt>
                <c:pt idx="1686">
                  <c:v>13.859256</c:v>
                </c:pt>
                <c:pt idx="1687">
                  <c:v>13.932408000000001</c:v>
                </c:pt>
                <c:pt idx="1688">
                  <c:v>14.002511999999999</c:v>
                </c:pt>
                <c:pt idx="1689">
                  <c:v>14.066520000000001</c:v>
                </c:pt>
                <c:pt idx="1690">
                  <c:v>14.075664</c:v>
                </c:pt>
                <c:pt idx="1691">
                  <c:v>14.090904</c:v>
                </c:pt>
                <c:pt idx="1692">
                  <c:v>14.075664</c:v>
                </c:pt>
                <c:pt idx="1693">
                  <c:v>14.042135999999999</c:v>
                </c:pt>
                <c:pt idx="1694">
                  <c:v>14.005559999999999</c:v>
                </c:pt>
                <c:pt idx="1695">
                  <c:v>13.990320000000001</c:v>
                </c:pt>
                <c:pt idx="1696">
                  <c:v>13.999464</c:v>
                </c:pt>
                <c:pt idx="1697">
                  <c:v>13.932408000000001</c:v>
                </c:pt>
                <c:pt idx="1698">
                  <c:v>13.88364</c:v>
                </c:pt>
                <c:pt idx="1699">
                  <c:v>13.877544</c:v>
                </c:pt>
                <c:pt idx="1700">
                  <c:v>13.953744</c:v>
                </c:pt>
                <c:pt idx="1701">
                  <c:v>14.029944</c:v>
                </c:pt>
                <c:pt idx="1702">
                  <c:v>14.072616</c:v>
                </c:pt>
                <c:pt idx="1703">
                  <c:v>14.121384000000001</c:v>
                </c:pt>
                <c:pt idx="1704">
                  <c:v>14.130528</c:v>
                </c:pt>
                <c:pt idx="1705">
                  <c:v>14.097</c:v>
                </c:pt>
                <c:pt idx="1706">
                  <c:v>14.087856</c:v>
                </c:pt>
                <c:pt idx="1707">
                  <c:v>14.090904</c:v>
                </c:pt>
                <c:pt idx="1708">
                  <c:v>14.090904</c:v>
                </c:pt>
                <c:pt idx="1709">
                  <c:v>14.069568</c:v>
                </c:pt>
                <c:pt idx="1710">
                  <c:v>14.026896000000001</c:v>
                </c:pt>
                <c:pt idx="1711">
                  <c:v>14.005559999999999</c:v>
                </c:pt>
                <c:pt idx="1712">
                  <c:v>13.981176</c:v>
                </c:pt>
                <c:pt idx="1713">
                  <c:v>13.956792</c:v>
                </c:pt>
                <c:pt idx="1714">
                  <c:v>13.920216</c:v>
                </c:pt>
                <c:pt idx="1715">
                  <c:v>13.862304</c:v>
                </c:pt>
                <c:pt idx="1716">
                  <c:v>13.792199999999999</c:v>
                </c:pt>
                <c:pt idx="1717">
                  <c:v>13.758672000000001</c:v>
                </c:pt>
                <c:pt idx="1718">
                  <c:v>13.749528</c:v>
                </c:pt>
                <c:pt idx="1719">
                  <c:v>13.728192</c:v>
                </c:pt>
                <c:pt idx="1720">
                  <c:v>13.706856</c:v>
                </c:pt>
                <c:pt idx="1721">
                  <c:v>13.68552</c:v>
                </c:pt>
                <c:pt idx="1722">
                  <c:v>13.667232</c:v>
                </c:pt>
                <c:pt idx="1723">
                  <c:v>13.658087999999999</c:v>
                </c:pt>
                <c:pt idx="1724">
                  <c:v>13.648944</c:v>
                </c:pt>
                <c:pt idx="1725">
                  <c:v>13.545311999999999</c:v>
                </c:pt>
                <c:pt idx="1726">
                  <c:v>13.481304</c:v>
                </c:pt>
                <c:pt idx="1727">
                  <c:v>13.408151999999999</c:v>
                </c:pt>
                <c:pt idx="1728">
                  <c:v>13.359384</c:v>
                </c:pt>
                <c:pt idx="1729">
                  <c:v>13.313663999999999</c:v>
                </c:pt>
                <c:pt idx="1730">
                  <c:v>13.267944</c:v>
                </c:pt>
                <c:pt idx="1731">
                  <c:v>13.21308</c:v>
                </c:pt>
                <c:pt idx="1732">
                  <c:v>13.176504</c:v>
                </c:pt>
                <c:pt idx="1733">
                  <c:v>13.133832</c:v>
                </c:pt>
                <c:pt idx="1734">
                  <c:v>13.085063999999999</c:v>
                </c:pt>
                <c:pt idx="1735">
                  <c:v>13.036296</c:v>
                </c:pt>
                <c:pt idx="1736">
                  <c:v>12.993624000000001</c:v>
                </c:pt>
                <c:pt idx="1737">
                  <c:v>12.941808</c:v>
                </c:pt>
                <c:pt idx="1738">
                  <c:v>12.896088000000001</c:v>
                </c:pt>
                <c:pt idx="1739">
                  <c:v>12.853415999999999</c:v>
                </c:pt>
                <c:pt idx="1740">
                  <c:v>12.810744</c:v>
                </c:pt>
                <c:pt idx="1741">
                  <c:v>12.774168</c:v>
                </c:pt>
                <c:pt idx="1742">
                  <c:v>12.728448</c:v>
                </c:pt>
                <c:pt idx="1743">
                  <c:v>12.685776000000001</c:v>
                </c:pt>
                <c:pt idx="1744">
                  <c:v>12.640056</c:v>
                </c:pt>
                <c:pt idx="1745">
                  <c:v>12.600432</c:v>
                </c:pt>
                <c:pt idx="1746">
                  <c:v>12.563855999999999</c:v>
                </c:pt>
                <c:pt idx="1747">
                  <c:v>12.521184</c:v>
                </c:pt>
                <c:pt idx="1748">
                  <c:v>12.475464000000001</c:v>
                </c:pt>
                <c:pt idx="1749">
                  <c:v>12.432791999999999</c:v>
                </c:pt>
                <c:pt idx="1750">
                  <c:v>12.408408</c:v>
                </c:pt>
                <c:pt idx="1751">
                  <c:v>12.365736</c:v>
                </c:pt>
                <c:pt idx="1752">
                  <c:v>12.32916</c:v>
                </c:pt>
                <c:pt idx="1753">
                  <c:v>12.289536</c:v>
                </c:pt>
                <c:pt idx="1754">
                  <c:v>12.249912</c:v>
                </c:pt>
                <c:pt idx="1755">
                  <c:v>12.216384</c:v>
                </c:pt>
                <c:pt idx="1756">
                  <c:v>12.179808</c:v>
                </c:pt>
                <c:pt idx="1757">
                  <c:v>12.146280000000001</c:v>
                </c:pt>
                <c:pt idx="1758">
                  <c:v>12.112752</c:v>
                </c:pt>
                <c:pt idx="1759">
                  <c:v>12.073128000000001</c:v>
                </c:pt>
                <c:pt idx="1760">
                  <c:v>12.036552</c:v>
                </c:pt>
                <c:pt idx="1761">
                  <c:v>11.996928</c:v>
                </c:pt>
                <c:pt idx="1762">
                  <c:v>11.972543999999999</c:v>
                </c:pt>
                <c:pt idx="1763">
                  <c:v>11.935968000000001</c:v>
                </c:pt>
                <c:pt idx="1764">
                  <c:v>11.905488</c:v>
                </c:pt>
                <c:pt idx="1765">
                  <c:v>11.87196</c:v>
                </c:pt>
                <c:pt idx="1766">
                  <c:v>11.841480000000001</c:v>
                </c:pt>
                <c:pt idx="1767">
                  <c:v>11.814048</c:v>
                </c:pt>
                <c:pt idx="1768">
                  <c:v>11.783568000000001</c:v>
                </c:pt>
                <c:pt idx="1769">
                  <c:v>11.753088</c:v>
                </c:pt>
                <c:pt idx="1770">
                  <c:v>11.71956</c:v>
                </c:pt>
                <c:pt idx="1771">
                  <c:v>11.686032000000001</c:v>
                </c:pt>
                <c:pt idx="1772">
                  <c:v>11.661648</c:v>
                </c:pt>
                <c:pt idx="1773">
                  <c:v>11.628119999999999</c:v>
                </c:pt>
                <c:pt idx="1774">
                  <c:v>11.600688</c:v>
                </c:pt>
                <c:pt idx="1775">
                  <c:v>11.561064</c:v>
                </c:pt>
                <c:pt idx="1776">
                  <c:v>11.53668</c:v>
                </c:pt>
                <c:pt idx="1777">
                  <c:v>11.509247999999999</c:v>
                </c:pt>
                <c:pt idx="1778">
                  <c:v>11.451336</c:v>
                </c:pt>
                <c:pt idx="1779">
                  <c:v>11.417808000000001</c:v>
                </c:pt>
                <c:pt idx="1780">
                  <c:v>11.393424</c:v>
                </c:pt>
                <c:pt idx="1781">
                  <c:v>11.350752</c:v>
                </c:pt>
                <c:pt idx="1782">
                  <c:v>11.332464</c:v>
                </c:pt>
                <c:pt idx="1783">
                  <c:v>11.29284</c:v>
                </c:pt>
                <c:pt idx="1784">
                  <c:v>11.268456</c:v>
                </c:pt>
                <c:pt idx="1785">
                  <c:v>11.253216</c:v>
                </c:pt>
                <c:pt idx="1786">
                  <c:v>11.21664</c:v>
                </c:pt>
                <c:pt idx="1787">
                  <c:v>11.186159999999999</c:v>
                </c:pt>
                <c:pt idx="1788">
                  <c:v>11.158728</c:v>
                </c:pt>
                <c:pt idx="1789">
                  <c:v>11.137392</c:v>
                </c:pt>
                <c:pt idx="1790">
                  <c:v>11.113008000000001</c:v>
                </c:pt>
                <c:pt idx="1791">
                  <c:v>11.097768</c:v>
                </c:pt>
                <c:pt idx="1792">
                  <c:v>11.061192</c:v>
                </c:pt>
                <c:pt idx="1793">
                  <c:v>11.042904</c:v>
                </c:pt>
                <c:pt idx="1794">
                  <c:v>11.018520000000001</c:v>
                </c:pt>
                <c:pt idx="1795">
                  <c:v>10.991088</c:v>
                </c:pt>
                <c:pt idx="1796">
                  <c:v>10.972799999999999</c:v>
                </c:pt>
                <c:pt idx="1797">
                  <c:v>10.945368</c:v>
                </c:pt>
                <c:pt idx="1798">
                  <c:v>10.920984000000001</c:v>
                </c:pt>
                <c:pt idx="1799">
                  <c:v>10.899647999999999</c:v>
                </c:pt>
                <c:pt idx="1800">
                  <c:v>10.872216</c:v>
                </c:pt>
                <c:pt idx="1801">
                  <c:v>10.847832</c:v>
                </c:pt>
                <c:pt idx="1802">
                  <c:v>10.83564</c:v>
                </c:pt>
                <c:pt idx="1803">
                  <c:v>10.811256</c:v>
                </c:pt>
                <c:pt idx="1804">
                  <c:v>10.783823999999999</c:v>
                </c:pt>
                <c:pt idx="1805">
                  <c:v>10.753344</c:v>
                </c:pt>
                <c:pt idx="1806">
                  <c:v>10.735056</c:v>
                </c:pt>
                <c:pt idx="1807">
                  <c:v>10.719816</c:v>
                </c:pt>
                <c:pt idx="1808">
                  <c:v>10.689336000000001</c:v>
                </c:pt>
                <c:pt idx="1809">
                  <c:v>10.671048000000001</c:v>
                </c:pt>
                <c:pt idx="1810">
                  <c:v>10.652760000000001</c:v>
                </c:pt>
                <c:pt idx="1811">
                  <c:v>10.628375999999999</c:v>
                </c:pt>
                <c:pt idx="1812">
                  <c:v>10.619232</c:v>
                </c:pt>
                <c:pt idx="1813">
                  <c:v>10.588751999999999</c:v>
                </c:pt>
                <c:pt idx="1814">
                  <c:v>10.564368</c:v>
                </c:pt>
                <c:pt idx="1815">
                  <c:v>10.549128</c:v>
                </c:pt>
                <c:pt idx="1816">
                  <c:v>10.524744</c:v>
                </c:pt>
                <c:pt idx="1817">
                  <c:v>10.500360000000001</c:v>
                </c:pt>
                <c:pt idx="1818">
                  <c:v>10.482072000000001</c:v>
                </c:pt>
                <c:pt idx="1819">
                  <c:v>10.451592</c:v>
                </c:pt>
                <c:pt idx="1820">
                  <c:v>10.433304</c:v>
                </c:pt>
                <c:pt idx="1821">
                  <c:v>10.411968</c:v>
                </c:pt>
                <c:pt idx="1822">
                  <c:v>10.387584</c:v>
                </c:pt>
                <c:pt idx="1823">
                  <c:v>10.369296</c:v>
                </c:pt>
                <c:pt idx="1824">
                  <c:v>10.357104</c:v>
                </c:pt>
                <c:pt idx="1825">
                  <c:v>10.338816</c:v>
                </c:pt>
                <c:pt idx="1826">
                  <c:v>10.314432</c:v>
                </c:pt>
                <c:pt idx="1827">
                  <c:v>10.287000000000001</c:v>
                </c:pt>
                <c:pt idx="1828">
                  <c:v>10.268712000000001</c:v>
                </c:pt>
                <c:pt idx="1829">
                  <c:v>10.247375999999999</c:v>
                </c:pt>
                <c:pt idx="1830">
                  <c:v>10.232136000000001</c:v>
                </c:pt>
                <c:pt idx="1831">
                  <c:v>10.213848</c:v>
                </c:pt>
                <c:pt idx="1832">
                  <c:v>10.189463999999999</c:v>
                </c:pt>
                <c:pt idx="1833">
                  <c:v>10.168127999999999</c:v>
                </c:pt>
                <c:pt idx="1834">
                  <c:v>10.140696</c:v>
                </c:pt>
                <c:pt idx="1835">
                  <c:v>10.131551999999999</c:v>
                </c:pt>
                <c:pt idx="1836">
                  <c:v>10.113263999999999</c:v>
                </c:pt>
                <c:pt idx="1837">
                  <c:v>10.08888</c:v>
                </c:pt>
                <c:pt idx="1838">
                  <c:v>10.064496</c:v>
                </c:pt>
                <c:pt idx="1839">
                  <c:v>10.037064000000001</c:v>
                </c:pt>
                <c:pt idx="1840">
                  <c:v>10.024872</c:v>
                </c:pt>
                <c:pt idx="1841">
                  <c:v>10.006584</c:v>
                </c:pt>
                <c:pt idx="1842">
                  <c:v>9.9882960000000018</c:v>
                </c:pt>
                <c:pt idx="1843">
                  <c:v>9.966960000000002</c:v>
                </c:pt>
                <c:pt idx="1844">
                  <c:v>9.9578159999999993</c:v>
                </c:pt>
                <c:pt idx="1845">
                  <c:v>9.9334319999999998</c:v>
                </c:pt>
                <c:pt idx="1846">
                  <c:v>9.9181919999999995</c:v>
                </c:pt>
                <c:pt idx="1847">
                  <c:v>9.9090480000000003</c:v>
                </c:pt>
                <c:pt idx="1848">
                  <c:v>9.8907600000000002</c:v>
                </c:pt>
                <c:pt idx="1849">
                  <c:v>9.8785679999999996</c:v>
                </c:pt>
                <c:pt idx="1850">
                  <c:v>9.8267520000000008</c:v>
                </c:pt>
                <c:pt idx="1851">
                  <c:v>9.8084640000000007</c:v>
                </c:pt>
                <c:pt idx="1852">
                  <c:v>9.7901759999999989</c:v>
                </c:pt>
                <c:pt idx="1853">
                  <c:v>9.7749360000000003</c:v>
                </c:pt>
                <c:pt idx="1854">
                  <c:v>9.7566480000000002</c:v>
                </c:pt>
                <c:pt idx="1855">
                  <c:v>9.7353119999999986</c:v>
                </c:pt>
                <c:pt idx="1856">
                  <c:v>9.7353119999999986</c:v>
                </c:pt>
                <c:pt idx="1857">
                  <c:v>9.7109279999999973</c:v>
                </c:pt>
                <c:pt idx="1858">
                  <c:v>9.701784</c:v>
                </c:pt>
                <c:pt idx="1859">
                  <c:v>9.6865439999999996</c:v>
                </c:pt>
                <c:pt idx="1860">
                  <c:v>9.6621600000000001</c:v>
                </c:pt>
                <c:pt idx="1861">
                  <c:v>9.6499679999999977</c:v>
                </c:pt>
                <c:pt idx="1862">
                  <c:v>9.6255839999999999</c:v>
                </c:pt>
                <c:pt idx="1863">
                  <c:v>9.613392000000001</c:v>
                </c:pt>
                <c:pt idx="1864">
                  <c:v>9.6012000000000004</c:v>
                </c:pt>
                <c:pt idx="1865">
                  <c:v>9.5768160000000009</c:v>
                </c:pt>
                <c:pt idx="1866">
                  <c:v>9.5646240000000002</c:v>
                </c:pt>
                <c:pt idx="1867">
                  <c:v>9.5554799999999993</c:v>
                </c:pt>
                <c:pt idx="1868">
                  <c:v>9.537192000000001</c:v>
                </c:pt>
                <c:pt idx="1869">
                  <c:v>9.5158559999999994</c:v>
                </c:pt>
                <c:pt idx="1870">
                  <c:v>9.5006160000000008</c:v>
                </c:pt>
                <c:pt idx="1871">
                  <c:v>9.4884240000000002</c:v>
                </c:pt>
                <c:pt idx="1872">
                  <c:v>9.4731839999999998</c:v>
                </c:pt>
                <c:pt idx="1873">
                  <c:v>9.4670880000000004</c:v>
                </c:pt>
                <c:pt idx="1874">
                  <c:v>9.4488000000000003</c:v>
                </c:pt>
                <c:pt idx="1875">
                  <c:v>9.4335599999999999</c:v>
                </c:pt>
                <c:pt idx="1876">
                  <c:v>9.4122240000000001</c:v>
                </c:pt>
                <c:pt idx="1877">
                  <c:v>9.3939360000000001</c:v>
                </c:pt>
                <c:pt idx="1878">
                  <c:v>9.3878400000000006</c:v>
                </c:pt>
                <c:pt idx="1879">
                  <c:v>9.3695520000000005</c:v>
                </c:pt>
                <c:pt idx="1880">
                  <c:v>9.3634559999999993</c:v>
                </c:pt>
                <c:pt idx="1881">
                  <c:v>9.3543120000000002</c:v>
                </c:pt>
                <c:pt idx="1882">
                  <c:v>9.3421199999999995</c:v>
                </c:pt>
                <c:pt idx="1883">
                  <c:v>9.3299280000000007</c:v>
                </c:pt>
                <c:pt idx="1884">
                  <c:v>9.317736</c:v>
                </c:pt>
                <c:pt idx="1885">
                  <c:v>9.2964000000000002</c:v>
                </c:pt>
                <c:pt idx="1886">
                  <c:v>9.2811599999999999</c:v>
                </c:pt>
                <c:pt idx="1887">
                  <c:v>9.2659199999999995</c:v>
                </c:pt>
                <c:pt idx="1888">
                  <c:v>9.2506799999999991</c:v>
                </c:pt>
                <c:pt idx="1889">
                  <c:v>9.241536</c:v>
                </c:pt>
                <c:pt idx="1890">
                  <c:v>9.2141040000000007</c:v>
                </c:pt>
                <c:pt idx="1891">
                  <c:v>9.2049599999999998</c:v>
                </c:pt>
                <c:pt idx="1892">
                  <c:v>9.1988639999999986</c:v>
                </c:pt>
                <c:pt idx="1893">
                  <c:v>9.1744800000000009</c:v>
                </c:pt>
                <c:pt idx="1894">
                  <c:v>9.1531439999999993</c:v>
                </c:pt>
                <c:pt idx="1895">
                  <c:v>9.1500959999999996</c:v>
                </c:pt>
                <c:pt idx="1896">
                  <c:v>9.1500959999999996</c:v>
                </c:pt>
                <c:pt idx="1897">
                  <c:v>9.134856000000001</c:v>
                </c:pt>
                <c:pt idx="1898">
                  <c:v>9.125712</c:v>
                </c:pt>
                <c:pt idx="1899">
                  <c:v>9.107424</c:v>
                </c:pt>
                <c:pt idx="1900">
                  <c:v>9.0860880000000002</c:v>
                </c:pt>
                <c:pt idx="1901">
                  <c:v>9.0769439999999992</c:v>
                </c:pt>
                <c:pt idx="1902">
                  <c:v>9.0586559999999992</c:v>
                </c:pt>
                <c:pt idx="1903">
                  <c:v>9.049512</c:v>
                </c:pt>
                <c:pt idx="1904">
                  <c:v>9.0373199999999976</c:v>
                </c:pt>
                <c:pt idx="1905">
                  <c:v>9.0342719999999979</c:v>
                </c:pt>
                <c:pt idx="1906">
                  <c:v>9.0220800000000008</c:v>
                </c:pt>
                <c:pt idx="1907">
                  <c:v>8.9946480000000015</c:v>
                </c:pt>
                <c:pt idx="1908">
                  <c:v>8.9885520000000003</c:v>
                </c:pt>
                <c:pt idx="1909">
                  <c:v>8.9946480000000015</c:v>
                </c:pt>
                <c:pt idx="1910">
                  <c:v>8.9794079999999994</c:v>
                </c:pt>
                <c:pt idx="1911">
                  <c:v>8.9611199999999993</c:v>
                </c:pt>
                <c:pt idx="1912">
                  <c:v>8.9519760000000002</c:v>
                </c:pt>
                <c:pt idx="1913">
                  <c:v>8.9458800000000007</c:v>
                </c:pt>
                <c:pt idx="1914">
                  <c:v>8.9306400000000004</c:v>
                </c:pt>
                <c:pt idx="1915">
                  <c:v>8.9214959999999994</c:v>
                </c:pt>
                <c:pt idx="1916">
                  <c:v>8.9184480000000015</c:v>
                </c:pt>
                <c:pt idx="1917">
                  <c:v>8.9245439999999991</c:v>
                </c:pt>
                <c:pt idx="1918">
                  <c:v>8.9428319999999992</c:v>
                </c:pt>
                <c:pt idx="1919">
                  <c:v>8.9611199999999993</c:v>
                </c:pt>
                <c:pt idx="1920">
                  <c:v>8.9489279999999969</c:v>
                </c:pt>
                <c:pt idx="1921">
                  <c:v>8.9489279999999969</c:v>
                </c:pt>
                <c:pt idx="1922">
                  <c:v>8.9702640000000002</c:v>
                </c:pt>
                <c:pt idx="1923">
                  <c:v>9.0464640000000003</c:v>
                </c:pt>
                <c:pt idx="1924">
                  <c:v>9.0708480000000016</c:v>
                </c:pt>
                <c:pt idx="1925">
                  <c:v>9.125712</c:v>
                </c:pt>
                <c:pt idx="1926">
                  <c:v>9.1135199999999994</c:v>
                </c:pt>
                <c:pt idx="1927">
                  <c:v>9.0952319999999993</c:v>
                </c:pt>
                <c:pt idx="1928">
                  <c:v>9.0738959999999995</c:v>
                </c:pt>
                <c:pt idx="1929">
                  <c:v>9.0617040000000006</c:v>
                </c:pt>
                <c:pt idx="1930">
                  <c:v>9.0617040000000006</c:v>
                </c:pt>
                <c:pt idx="1931">
                  <c:v>9.0647520000000004</c:v>
                </c:pt>
                <c:pt idx="1932">
                  <c:v>9.0799920000000007</c:v>
                </c:pt>
                <c:pt idx="1933">
                  <c:v>9.134856000000001</c:v>
                </c:pt>
                <c:pt idx="1934">
                  <c:v>9.2049599999999998</c:v>
                </c:pt>
                <c:pt idx="1935">
                  <c:v>9.2781119999999984</c:v>
                </c:pt>
                <c:pt idx="1936">
                  <c:v>9.3390719999999998</c:v>
                </c:pt>
                <c:pt idx="1937">
                  <c:v>9.3817439999999994</c:v>
                </c:pt>
                <c:pt idx="1938">
                  <c:v>9.4701360000000001</c:v>
                </c:pt>
                <c:pt idx="1939">
                  <c:v>9.5310959999999998</c:v>
                </c:pt>
                <c:pt idx="1940">
                  <c:v>9.5250000000000004</c:v>
                </c:pt>
                <c:pt idx="1941">
                  <c:v>9.5067120000000003</c:v>
                </c:pt>
                <c:pt idx="1942">
                  <c:v>9.4640400000000007</c:v>
                </c:pt>
                <c:pt idx="1943">
                  <c:v>9.4396559999999994</c:v>
                </c:pt>
                <c:pt idx="1944">
                  <c:v>9.4305120000000002</c:v>
                </c:pt>
                <c:pt idx="1945">
                  <c:v>9.4030799999999992</c:v>
                </c:pt>
                <c:pt idx="1946">
                  <c:v>9.4091760000000004</c:v>
                </c:pt>
                <c:pt idx="1947">
                  <c:v>9.4335599999999999</c:v>
                </c:pt>
                <c:pt idx="1948">
                  <c:v>9.4274640000000005</c:v>
                </c:pt>
                <c:pt idx="1949">
                  <c:v>9.3939360000000001</c:v>
                </c:pt>
                <c:pt idx="1950">
                  <c:v>9.3786959999999997</c:v>
                </c:pt>
                <c:pt idx="1951">
                  <c:v>9.375648</c:v>
                </c:pt>
                <c:pt idx="1952">
                  <c:v>9.3786959999999997</c:v>
                </c:pt>
                <c:pt idx="1953">
                  <c:v>9.3665040000000008</c:v>
                </c:pt>
                <c:pt idx="1954">
                  <c:v>9.3360240000000001</c:v>
                </c:pt>
                <c:pt idx="1955">
                  <c:v>9.3055439999999994</c:v>
                </c:pt>
                <c:pt idx="1956">
                  <c:v>9.2842079999999978</c:v>
                </c:pt>
                <c:pt idx="1957">
                  <c:v>9.2750640000000004</c:v>
                </c:pt>
                <c:pt idx="1958">
                  <c:v>9.2903040000000008</c:v>
                </c:pt>
                <c:pt idx="1959">
                  <c:v>9.3329760000000004</c:v>
                </c:pt>
                <c:pt idx="1960">
                  <c:v>9.3604079999999996</c:v>
                </c:pt>
                <c:pt idx="1961">
                  <c:v>9.3512640000000005</c:v>
                </c:pt>
                <c:pt idx="1962">
                  <c:v>9.3421199999999995</c:v>
                </c:pt>
                <c:pt idx="1963">
                  <c:v>9.3421199999999995</c:v>
                </c:pt>
                <c:pt idx="1964">
                  <c:v>9.3421199999999995</c:v>
                </c:pt>
                <c:pt idx="1965">
                  <c:v>9.3299280000000007</c:v>
                </c:pt>
                <c:pt idx="1966">
                  <c:v>9.3268799999999992</c:v>
                </c:pt>
                <c:pt idx="1967">
                  <c:v>9.3146880000000003</c:v>
                </c:pt>
                <c:pt idx="1968">
                  <c:v>9.2994480000000017</c:v>
                </c:pt>
                <c:pt idx="1969">
                  <c:v>9.2781119999999984</c:v>
                </c:pt>
                <c:pt idx="1970">
                  <c:v>9.2567760000000003</c:v>
                </c:pt>
                <c:pt idx="1971">
                  <c:v>9.2384880000000003</c:v>
                </c:pt>
                <c:pt idx="1972">
                  <c:v>9.2080079999999978</c:v>
                </c:pt>
                <c:pt idx="1973">
                  <c:v>9.1927680000000009</c:v>
                </c:pt>
                <c:pt idx="1974">
                  <c:v>9.183624</c:v>
                </c:pt>
                <c:pt idx="1975">
                  <c:v>9.2080079999999978</c:v>
                </c:pt>
                <c:pt idx="1976">
                  <c:v>9.2781119999999984</c:v>
                </c:pt>
                <c:pt idx="1977">
                  <c:v>9.3207839999999997</c:v>
                </c:pt>
                <c:pt idx="1978">
                  <c:v>9.345168000000001</c:v>
                </c:pt>
                <c:pt idx="1979">
                  <c:v>9.3543120000000002</c:v>
                </c:pt>
                <c:pt idx="1980">
                  <c:v>9.3634559999999993</c:v>
                </c:pt>
                <c:pt idx="1981">
                  <c:v>9.3786959999999997</c:v>
                </c:pt>
                <c:pt idx="1982">
                  <c:v>9.4061280000000007</c:v>
                </c:pt>
                <c:pt idx="1983">
                  <c:v>9.4274640000000005</c:v>
                </c:pt>
                <c:pt idx="1984">
                  <c:v>9.4762319999999995</c:v>
                </c:pt>
                <c:pt idx="1985">
                  <c:v>9.5158559999999994</c:v>
                </c:pt>
                <c:pt idx="1986">
                  <c:v>9.5493839999999999</c:v>
                </c:pt>
                <c:pt idx="1987">
                  <c:v>9.6103440000000013</c:v>
                </c:pt>
                <c:pt idx="1988">
                  <c:v>9.6682559999999995</c:v>
                </c:pt>
                <c:pt idx="1989">
                  <c:v>9.7231199999999962</c:v>
                </c:pt>
                <c:pt idx="1990">
                  <c:v>9.7749360000000003</c:v>
                </c:pt>
                <c:pt idx="1991">
                  <c:v>9.8206559999999996</c:v>
                </c:pt>
                <c:pt idx="1992">
                  <c:v>9.9425760000000007</c:v>
                </c:pt>
                <c:pt idx="1993">
                  <c:v>10.08888</c:v>
                </c:pt>
                <c:pt idx="1994">
                  <c:v>10.247375999999999</c:v>
                </c:pt>
                <c:pt idx="1995">
                  <c:v>10.405872</c:v>
                </c:pt>
                <c:pt idx="1996">
                  <c:v>10.497312000000001</c:v>
                </c:pt>
                <c:pt idx="1997">
                  <c:v>10.567416</c:v>
                </c:pt>
                <c:pt idx="1998">
                  <c:v>10.628375999999999</c:v>
                </c:pt>
                <c:pt idx="1999">
                  <c:v>10.664952</c:v>
                </c:pt>
                <c:pt idx="2000">
                  <c:v>10.68324</c:v>
                </c:pt>
                <c:pt idx="2001">
                  <c:v>10.716768</c:v>
                </c:pt>
                <c:pt idx="2002">
                  <c:v>10.768584000000001</c:v>
                </c:pt>
                <c:pt idx="2003">
                  <c:v>10.786872000000001</c:v>
                </c:pt>
                <c:pt idx="2004">
                  <c:v>10.826496000000001</c:v>
                </c:pt>
                <c:pt idx="2005">
                  <c:v>10.887456</c:v>
                </c:pt>
                <c:pt idx="2006">
                  <c:v>10.933176</c:v>
                </c:pt>
                <c:pt idx="2007">
                  <c:v>11.021568</c:v>
                </c:pt>
                <c:pt idx="2008">
                  <c:v>11.1252</c:v>
                </c:pt>
                <c:pt idx="2009">
                  <c:v>11.222735999999999</c:v>
                </c:pt>
                <c:pt idx="2010">
                  <c:v>11.320271999999999</c:v>
                </c:pt>
                <c:pt idx="2011">
                  <c:v>11.420856000000001</c:v>
                </c:pt>
                <c:pt idx="2012">
                  <c:v>11.551920000000001</c:v>
                </c:pt>
                <c:pt idx="2013">
                  <c:v>11.628119999999999</c:v>
                </c:pt>
                <c:pt idx="2014">
                  <c:v>11.676888</c:v>
                </c:pt>
                <c:pt idx="2015">
                  <c:v>11.746992000000001</c:v>
                </c:pt>
                <c:pt idx="2016">
                  <c:v>11.792712</c:v>
                </c:pt>
                <c:pt idx="2017">
                  <c:v>11.789664</c:v>
                </c:pt>
                <c:pt idx="2018">
                  <c:v>11.820144000000001</c:v>
                </c:pt>
                <c:pt idx="2019">
                  <c:v>11.893295999999999</c:v>
                </c:pt>
                <c:pt idx="2020">
                  <c:v>11.945112</c:v>
                </c:pt>
                <c:pt idx="2021">
                  <c:v>11.939016000000001</c:v>
                </c:pt>
                <c:pt idx="2022">
                  <c:v>11.94816</c:v>
                </c:pt>
                <c:pt idx="2023">
                  <c:v>11.960352</c:v>
                </c:pt>
                <c:pt idx="2024">
                  <c:v>11.920728</c:v>
                </c:pt>
                <c:pt idx="2025">
                  <c:v>11.896343999999999</c:v>
                </c:pt>
                <c:pt idx="2026">
                  <c:v>11.905488</c:v>
                </c:pt>
                <c:pt idx="2027">
                  <c:v>11.9634</c:v>
                </c:pt>
                <c:pt idx="2028">
                  <c:v>11.984736</c:v>
                </c:pt>
                <c:pt idx="2029">
                  <c:v>11.90244</c:v>
                </c:pt>
                <c:pt idx="2030">
                  <c:v>11.884152</c:v>
                </c:pt>
                <c:pt idx="2031">
                  <c:v>11.878056000000001</c:v>
                </c:pt>
                <c:pt idx="2032">
                  <c:v>11.859768000000001</c:v>
                </c:pt>
                <c:pt idx="2033">
                  <c:v>11.875007999999999</c:v>
                </c:pt>
                <c:pt idx="2034">
                  <c:v>11.890248</c:v>
                </c:pt>
                <c:pt idx="2035">
                  <c:v>11.935968000000001</c:v>
                </c:pt>
                <c:pt idx="2036">
                  <c:v>11.94816</c:v>
                </c:pt>
                <c:pt idx="2037">
                  <c:v>11.969495999999999</c:v>
                </c:pt>
                <c:pt idx="2038">
                  <c:v>11.993880000000001</c:v>
                </c:pt>
                <c:pt idx="2039">
                  <c:v>12.042648</c:v>
                </c:pt>
                <c:pt idx="2040">
                  <c:v>12.127992000000001</c:v>
                </c:pt>
                <c:pt idx="2041">
                  <c:v>12.222479999999999</c:v>
                </c:pt>
                <c:pt idx="2042">
                  <c:v>12.237719999999999</c:v>
                </c:pt>
                <c:pt idx="2043">
                  <c:v>12.271248</c:v>
                </c:pt>
                <c:pt idx="2044">
                  <c:v>12.277343999999999</c:v>
                </c:pt>
                <c:pt idx="2045">
                  <c:v>12.286488</c:v>
                </c:pt>
                <c:pt idx="2046">
                  <c:v>12.280392000000001</c:v>
                </c:pt>
                <c:pt idx="2047">
                  <c:v>12.298679999999999</c:v>
                </c:pt>
                <c:pt idx="2048">
                  <c:v>12.3444</c:v>
                </c:pt>
                <c:pt idx="2049">
                  <c:v>12.387072</c:v>
                </c:pt>
                <c:pt idx="2050">
                  <c:v>12.402312</c:v>
                </c:pt>
                <c:pt idx="2051">
                  <c:v>12.384024</c:v>
                </c:pt>
                <c:pt idx="2052">
                  <c:v>12.377928000000001</c:v>
                </c:pt>
                <c:pt idx="2053">
                  <c:v>12.414504000000001</c:v>
                </c:pt>
                <c:pt idx="2054">
                  <c:v>12.524232</c:v>
                </c:pt>
                <c:pt idx="2055">
                  <c:v>12.566903999999999</c:v>
                </c:pt>
                <c:pt idx="2056">
                  <c:v>12.566903999999999</c:v>
                </c:pt>
                <c:pt idx="2057">
                  <c:v>12.597384</c:v>
                </c:pt>
                <c:pt idx="2058">
                  <c:v>12.61872</c:v>
                </c:pt>
                <c:pt idx="2059">
                  <c:v>12.627864000000001</c:v>
                </c:pt>
                <c:pt idx="2060">
                  <c:v>12.655296</c:v>
                </c:pt>
                <c:pt idx="2061">
                  <c:v>12.701015999999999</c:v>
                </c:pt>
                <c:pt idx="2062">
                  <c:v>12.78636</c:v>
                </c:pt>
                <c:pt idx="2063">
                  <c:v>12.740640000000001</c:v>
                </c:pt>
                <c:pt idx="2064">
                  <c:v>12.646152000000001</c:v>
                </c:pt>
                <c:pt idx="2065">
                  <c:v>12.566903999999999</c:v>
                </c:pt>
                <c:pt idx="2066">
                  <c:v>12.554712</c:v>
                </c:pt>
                <c:pt idx="2067">
                  <c:v>12.54252</c:v>
                </c:pt>
                <c:pt idx="2068">
                  <c:v>12.508991999999999</c:v>
                </c:pt>
                <c:pt idx="2069">
                  <c:v>12.423648</c:v>
                </c:pt>
                <c:pt idx="2070">
                  <c:v>12.338304000000001</c:v>
                </c:pt>
                <c:pt idx="2071">
                  <c:v>12.310872</c:v>
                </c:pt>
                <c:pt idx="2072">
                  <c:v>12.310872</c:v>
                </c:pt>
                <c:pt idx="2073">
                  <c:v>12.316967999999999</c:v>
                </c:pt>
                <c:pt idx="2074">
                  <c:v>12.307824</c:v>
                </c:pt>
                <c:pt idx="2075">
                  <c:v>12.237719999999999</c:v>
                </c:pt>
                <c:pt idx="2076">
                  <c:v>12.161519999999999</c:v>
                </c:pt>
                <c:pt idx="2077">
                  <c:v>12.118848</c:v>
                </c:pt>
                <c:pt idx="2078">
                  <c:v>12.112752</c:v>
                </c:pt>
                <c:pt idx="2079">
                  <c:v>12.094464</c:v>
                </c:pt>
                <c:pt idx="2080">
                  <c:v>12.082272</c:v>
                </c:pt>
                <c:pt idx="2081">
                  <c:v>12.076176</c:v>
                </c:pt>
                <c:pt idx="2082">
                  <c:v>12.082272</c:v>
                </c:pt>
                <c:pt idx="2083">
                  <c:v>12.109704000000001</c:v>
                </c:pt>
                <c:pt idx="2084">
                  <c:v>12.02436</c:v>
                </c:pt>
                <c:pt idx="2085">
                  <c:v>11.987784</c:v>
                </c:pt>
                <c:pt idx="2086">
                  <c:v>11.945112</c:v>
                </c:pt>
                <c:pt idx="2087">
                  <c:v>11.899392000000001</c:v>
                </c:pt>
                <c:pt idx="2088">
                  <c:v>11.875007999999999</c:v>
                </c:pt>
                <c:pt idx="2089">
                  <c:v>11.835383999999999</c:v>
                </c:pt>
                <c:pt idx="2090">
                  <c:v>11.79576</c:v>
                </c:pt>
                <c:pt idx="2091">
                  <c:v>11.765280000000001</c:v>
                </c:pt>
                <c:pt idx="2092">
                  <c:v>11.7348</c:v>
                </c:pt>
                <c:pt idx="2093">
                  <c:v>11.713464</c:v>
                </c:pt>
                <c:pt idx="2094">
                  <c:v>11.682983999999999</c:v>
                </c:pt>
                <c:pt idx="2095">
                  <c:v>11.640312</c:v>
                </c:pt>
                <c:pt idx="2096">
                  <c:v>11.612880000000001</c:v>
                </c:pt>
                <c:pt idx="2097">
                  <c:v>11.588495999999999</c:v>
                </c:pt>
                <c:pt idx="2098">
                  <c:v>11.558016</c:v>
                </c:pt>
                <c:pt idx="2099">
                  <c:v>11.524488</c:v>
                </c:pt>
                <c:pt idx="2100">
                  <c:v>11.497056000000001</c:v>
                </c:pt>
                <c:pt idx="2101">
                  <c:v>11.466576</c:v>
                </c:pt>
                <c:pt idx="2102">
                  <c:v>11.44524</c:v>
                </c:pt>
                <c:pt idx="2103">
                  <c:v>11.408664</c:v>
                </c:pt>
                <c:pt idx="2104">
                  <c:v>11.378183999999999</c:v>
                </c:pt>
                <c:pt idx="2105">
                  <c:v>11.3538</c:v>
                </c:pt>
                <c:pt idx="2106">
                  <c:v>11.326368</c:v>
                </c:pt>
                <c:pt idx="2107">
                  <c:v>11.289792</c:v>
                </c:pt>
                <c:pt idx="2108">
                  <c:v>11.265408000000001</c:v>
                </c:pt>
                <c:pt idx="2109">
                  <c:v>11.237976</c:v>
                </c:pt>
                <c:pt idx="2110">
                  <c:v>11.213592</c:v>
                </c:pt>
                <c:pt idx="2111">
                  <c:v>11.177016</c:v>
                </c:pt>
                <c:pt idx="2112">
                  <c:v>11.149584000000001</c:v>
                </c:pt>
                <c:pt idx="2113">
                  <c:v>11.122152</c:v>
                </c:pt>
                <c:pt idx="2114">
                  <c:v>11.097768</c:v>
                </c:pt>
                <c:pt idx="2115">
                  <c:v>11.070335999999999</c:v>
                </c:pt>
                <c:pt idx="2116">
                  <c:v>11.036808000000001</c:v>
                </c:pt>
                <c:pt idx="2117">
                  <c:v>11.009376</c:v>
                </c:pt>
                <c:pt idx="2118">
                  <c:v>11.000232</c:v>
                </c:pt>
                <c:pt idx="2119">
                  <c:v>10.975847999999999</c:v>
                </c:pt>
                <c:pt idx="2120">
                  <c:v>10.951464</c:v>
                </c:pt>
                <c:pt idx="2121">
                  <c:v>10.920984000000001</c:v>
                </c:pt>
                <c:pt idx="2122">
                  <c:v>10.856976</c:v>
                </c:pt>
                <c:pt idx="2123">
                  <c:v>10.841735999999999</c:v>
                </c:pt>
                <c:pt idx="2124">
                  <c:v>10.817352</c:v>
                </c:pt>
                <c:pt idx="2125">
                  <c:v>10.78992</c:v>
                </c:pt>
                <c:pt idx="2126">
                  <c:v>10.768584000000001</c:v>
                </c:pt>
                <c:pt idx="2127">
                  <c:v>10.747248000000001</c:v>
                </c:pt>
                <c:pt idx="2128">
                  <c:v>10.725911999999999</c:v>
                </c:pt>
                <c:pt idx="2129">
                  <c:v>10.701528</c:v>
                </c:pt>
                <c:pt idx="2130">
                  <c:v>10.674096</c:v>
                </c:pt>
                <c:pt idx="2131">
                  <c:v>10.646663999999999</c:v>
                </c:pt>
                <c:pt idx="2132">
                  <c:v>10.628375999999999</c:v>
                </c:pt>
                <c:pt idx="2133">
                  <c:v>10.60704</c:v>
                </c:pt>
                <c:pt idx="2134">
                  <c:v>10.585704</c:v>
                </c:pt>
                <c:pt idx="2135">
                  <c:v>10.567416</c:v>
                </c:pt>
                <c:pt idx="2136">
                  <c:v>10.539984</c:v>
                </c:pt>
                <c:pt idx="2137">
                  <c:v>10.524744</c:v>
                </c:pt>
                <c:pt idx="2138">
                  <c:v>10.509504</c:v>
                </c:pt>
                <c:pt idx="2139">
                  <c:v>10.488168</c:v>
                </c:pt>
                <c:pt idx="2140">
                  <c:v>10.463784</c:v>
                </c:pt>
                <c:pt idx="2141">
                  <c:v>10.445496</c:v>
                </c:pt>
                <c:pt idx="2142">
                  <c:v>10.424160000000001</c:v>
                </c:pt>
                <c:pt idx="2143">
                  <c:v>10.396728</c:v>
                </c:pt>
                <c:pt idx="2144">
                  <c:v>10.381487999999999</c:v>
                </c:pt>
                <c:pt idx="2145">
                  <c:v>10.366248000000001</c:v>
                </c:pt>
                <c:pt idx="2146">
                  <c:v>10.351008</c:v>
                </c:pt>
                <c:pt idx="2147">
                  <c:v>10.329672</c:v>
                </c:pt>
                <c:pt idx="2148">
                  <c:v>10.302239999999999</c:v>
                </c:pt>
                <c:pt idx="2149">
                  <c:v>10.290048000000001</c:v>
                </c:pt>
                <c:pt idx="2150">
                  <c:v>10.268712000000001</c:v>
                </c:pt>
                <c:pt idx="2151">
                  <c:v>10.250424000000001</c:v>
                </c:pt>
                <c:pt idx="2152">
                  <c:v>10.250424000000001</c:v>
                </c:pt>
                <c:pt idx="2153">
                  <c:v>10.229088000000001</c:v>
                </c:pt>
                <c:pt idx="2154">
                  <c:v>10.201656</c:v>
                </c:pt>
                <c:pt idx="2155">
                  <c:v>10.186415999999999</c:v>
                </c:pt>
                <c:pt idx="2156">
                  <c:v>10.177272</c:v>
                </c:pt>
                <c:pt idx="2157">
                  <c:v>10.162032</c:v>
                </c:pt>
                <c:pt idx="2158">
                  <c:v>10.137648</c:v>
                </c:pt>
                <c:pt idx="2159">
                  <c:v>10.122408</c:v>
                </c:pt>
                <c:pt idx="2160">
                  <c:v>10.10412</c:v>
                </c:pt>
                <c:pt idx="2161">
                  <c:v>10.082784</c:v>
                </c:pt>
                <c:pt idx="2162">
                  <c:v>10.073639999999999</c:v>
                </c:pt>
                <c:pt idx="2163">
                  <c:v>10.058400000000001</c:v>
                </c:pt>
                <c:pt idx="2164">
                  <c:v>10.02792</c:v>
                </c:pt>
                <c:pt idx="2165">
                  <c:v>10.024872</c:v>
                </c:pt>
                <c:pt idx="2166">
                  <c:v>10.01268</c:v>
                </c:pt>
                <c:pt idx="2167">
                  <c:v>9.9913440000000016</c:v>
                </c:pt>
                <c:pt idx="2168">
                  <c:v>9.966960000000002</c:v>
                </c:pt>
                <c:pt idx="2169">
                  <c:v>9.9456240000000005</c:v>
                </c:pt>
                <c:pt idx="2170">
                  <c:v>9.9364799999999995</c:v>
                </c:pt>
                <c:pt idx="2171">
                  <c:v>9.9242880000000007</c:v>
                </c:pt>
                <c:pt idx="2172">
                  <c:v>9.9090480000000003</c:v>
                </c:pt>
                <c:pt idx="2173">
                  <c:v>9.8877120000000005</c:v>
                </c:pt>
                <c:pt idx="2174">
                  <c:v>9.8694240000000004</c:v>
                </c:pt>
                <c:pt idx="2175">
                  <c:v>9.8419919999999994</c:v>
                </c:pt>
                <c:pt idx="2176">
                  <c:v>9.835896</c:v>
                </c:pt>
                <c:pt idx="2177">
                  <c:v>9.8237039999999993</c:v>
                </c:pt>
                <c:pt idx="2178">
                  <c:v>9.8023679999999995</c:v>
                </c:pt>
                <c:pt idx="2179">
                  <c:v>9.7810320000000015</c:v>
                </c:pt>
                <c:pt idx="2180">
                  <c:v>9.7718880000000006</c:v>
                </c:pt>
                <c:pt idx="2181">
                  <c:v>9.7475040000000011</c:v>
                </c:pt>
                <c:pt idx="2182">
                  <c:v>9.7353119999999986</c:v>
                </c:pt>
                <c:pt idx="2183">
                  <c:v>9.7261679999999977</c:v>
                </c:pt>
                <c:pt idx="2184">
                  <c:v>9.7048319999999997</c:v>
                </c:pt>
                <c:pt idx="2185">
                  <c:v>9.6895919999999993</c:v>
                </c:pt>
                <c:pt idx="2186">
                  <c:v>9.6834959999999999</c:v>
                </c:pt>
                <c:pt idx="2187">
                  <c:v>9.6774000000000004</c:v>
                </c:pt>
                <c:pt idx="2188">
                  <c:v>9.6591120000000004</c:v>
                </c:pt>
                <c:pt idx="2189">
                  <c:v>9.6438719999999982</c:v>
                </c:pt>
                <c:pt idx="2190">
                  <c:v>9.6286319999999996</c:v>
                </c:pt>
                <c:pt idx="2191">
                  <c:v>9.6012000000000004</c:v>
                </c:pt>
                <c:pt idx="2192">
                  <c:v>9.5920559999999995</c:v>
                </c:pt>
                <c:pt idx="2193">
                  <c:v>9.5768160000000009</c:v>
                </c:pt>
                <c:pt idx="2194">
                  <c:v>9.5585280000000008</c:v>
                </c:pt>
                <c:pt idx="2195">
                  <c:v>9.5493839999999999</c:v>
                </c:pt>
                <c:pt idx="2196">
                  <c:v>9.5310959999999998</c:v>
                </c:pt>
                <c:pt idx="2197">
                  <c:v>9.5189040000000009</c:v>
                </c:pt>
                <c:pt idx="2198">
                  <c:v>9.5067120000000003</c:v>
                </c:pt>
                <c:pt idx="2199">
                  <c:v>9.4701360000000001</c:v>
                </c:pt>
                <c:pt idx="2200">
                  <c:v>9.4548959999999997</c:v>
                </c:pt>
                <c:pt idx="2201">
                  <c:v>9.4335599999999999</c:v>
                </c:pt>
                <c:pt idx="2202">
                  <c:v>9.4274640000000005</c:v>
                </c:pt>
                <c:pt idx="2203">
                  <c:v>9.4152719999999999</c:v>
                </c:pt>
                <c:pt idx="2204">
                  <c:v>9.3969839999999998</c:v>
                </c:pt>
                <c:pt idx="2205">
                  <c:v>9.3908880000000003</c:v>
                </c:pt>
                <c:pt idx="2206">
                  <c:v>9.3695520000000005</c:v>
                </c:pt>
                <c:pt idx="2207">
                  <c:v>9.3665040000000008</c:v>
                </c:pt>
                <c:pt idx="2208">
                  <c:v>9.3482160000000007</c:v>
                </c:pt>
                <c:pt idx="2209">
                  <c:v>9.3390719999999998</c:v>
                </c:pt>
                <c:pt idx="2210">
                  <c:v>9.3299280000000007</c:v>
                </c:pt>
                <c:pt idx="2211">
                  <c:v>9.3085920000000009</c:v>
                </c:pt>
                <c:pt idx="2212">
                  <c:v>9.3055439999999994</c:v>
                </c:pt>
                <c:pt idx="2213">
                  <c:v>9.2872559999999993</c:v>
                </c:pt>
                <c:pt idx="2214">
                  <c:v>9.2750640000000004</c:v>
                </c:pt>
                <c:pt idx="2215">
                  <c:v>9.2628719999999998</c:v>
                </c:pt>
                <c:pt idx="2216">
                  <c:v>9.2537280000000006</c:v>
                </c:pt>
                <c:pt idx="2217">
                  <c:v>9.2354400000000005</c:v>
                </c:pt>
                <c:pt idx="2218">
                  <c:v>9.2171519999999987</c:v>
                </c:pt>
                <c:pt idx="2219">
                  <c:v>9.2110559999999992</c:v>
                </c:pt>
                <c:pt idx="2220">
                  <c:v>9.1897199999999994</c:v>
                </c:pt>
                <c:pt idx="2221">
                  <c:v>9.1866720000000015</c:v>
                </c:pt>
                <c:pt idx="2222">
                  <c:v>9.1744800000000009</c:v>
                </c:pt>
                <c:pt idx="2223">
                  <c:v>9.1653359999999999</c:v>
                </c:pt>
                <c:pt idx="2224">
                  <c:v>9.1379040000000007</c:v>
                </c:pt>
                <c:pt idx="2225">
                  <c:v>9.125712</c:v>
                </c:pt>
                <c:pt idx="2226">
                  <c:v>9.1226640000000003</c:v>
                </c:pt>
                <c:pt idx="2227">
                  <c:v>9.107424</c:v>
                </c:pt>
                <c:pt idx="2228">
                  <c:v>9.0982800000000008</c:v>
                </c:pt>
                <c:pt idx="2229">
                  <c:v>9.0921839999999996</c:v>
                </c:pt>
                <c:pt idx="2230">
                  <c:v>9.0769439999999992</c:v>
                </c:pt>
                <c:pt idx="2231">
                  <c:v>9.0678000000000001</c:v>
                </c:pt>
                <c:pt idx="2232">
                  <c:v>9.0556079999999994</c:v>
                </c:pt>
                <c:pt idx="2233">
                  <c:v>9.0403679999999973</c:v>
                </c:pt>
                <c:pt idx="2234">
                  <c:v>9.0251280000000005</c:v>
                </c:pt>
                <c:pt idx="2235">
                  <c:v>9.0251280000000005</c:v>
                </c:pt>
                <c:pt idx="2236">
                  <c:v>9.0129359999999998</c:v>
                </c:pt>
                <c:pt idx="2237">
                  <c:v>8.9946480000000015</c:v>
                </c:pt>
                <c:pt idx="2238">
                  <c:v>8.9855040000000006</c:v>
                </c:pt>
                <c:pt idx="2239">
                  <c:v>8.9794079999999994</c:v>
                </c:pt>
                <c:pt idx="2240">
                  <c:v>8.9550239999999999</c:v>
                </c:pt>
                <c:pt idx="2241">
                  <c:v>8.9428319999999992</c:v>
                </c:pt>
                <c:pt idx="2242">
                  <c:v>8.9306400000000004</c:v>
                </c:pt>
                <c:pt idx="2243">
                  <c:v>8.9245439999999991</c:v>
                </c:pt>
                <c:pt idx="2244">
                  <c:v>8.9123520000000003</c:v>
                </c:pt>
                <c:pt idx="2245">
                  <c:v>8.9032080000000011</c:v>
                </c:pt>
                <c:pt idx="2246">
                  <c:v>8.8879680000000008</c:v>
                </c:pt>
                <c:pt idx="2247">
                  <c:v>8.8788239999999998</c:v>
                </c:pt>
                <c:pt idx="2248">
                  <c:v>8.8666319999999992</c:v>
                </c:pt>
                <c:pt idx="2249">
                  <c:v>8.8544400000000003</c:v>
                </c:pt>
                <c:pt idx="2250">
                  <c:v>8.8300560000000008</c:v>
                </c:pt>
                <c:pt idx="2251">
                  <c:v>8.8270080000000011</c:v>
                </c:pt>
                <c:pt idx="2252">
                  <c:v>8.8239599999999996</c:v>
                </c:pt>
                <c:pt idx="2253">
                  <c:v>8.8056719999999995</c:v>
                </c:pt>
                <c:pt idx="2254">
                  <c:v>8.7904319999999991</c:v>
                </c:pt>
                <c:pt idx="2255">
                  <c:v>8.7843359999999997</c:v>
                </c:pt>
                <c:pt idx="2256">
                  <c:v>8.7843359999999997</c:v>
                </c:pt>
                <c:pt idx="2257">
                  <c:v>8.7629999999999999</c:v>
                </c:pt>
                <c:pt idx="2258">
                  <c:v>8.7538560000000007</c:v>
                </c:pt>
                <c:pt idx="2259">
                  <c:v>8.750808000000001</c:v>
                </c:pt>
                <c:pt idx="2260">
                  <c:v>8.7477599999999978</c:v>
                </c:pt>
                <c:pt idx="2261">
                  <c:v>8.7325199999999992</c:v>
                </c:pt>
                <c:pt idx="2262">
                  <c:v>8.7142320000000009</c:v>
                </c:pt>
                <c:pt idx="2263">
                  <c:v>8.7081359999999997</c:v>
                </c:pt>
                <c:pt idx="2264">
                  <c:v>8.7020400000000002</c:v>
                </c:pt>
                <c:pt idx="2265">
                  <c:v>8.6959440000000008</c:v>
                </c:pt>
                <c:pt idx="2266">
                  <c:v>8.7081359999999997</c:v>
                </c:pt>
                <c:pt idx="2267">
                  <c:v>8.6837520000000001</c:v>
                </c:pt>
                <c:pt idx="2268">
                  <c:v>8.6654640000000001</c:v>
                </c:pt>
                <c:pt idx="2269">
                  <c:v>8.6989919999999987</c:v>
                </c:pt>
                <c:pt idx="2270">
                  <c:v>8.7172800000000006</c:v>
                </c:pt>
                <c:pt idx="2271">
                  <c:v>8.7294720000000012</c:v>
                </c:pt>
                <c:pt idx="2272">
                  <c:v>8.7294720000000012</c:v>
                </c:pt>
                <c:pt idx="2273">
                  <c:v>8.7111839999999994</c:v>
                </c:pt>
                <c:pt idx="2274">
                  <c:v>8.7020400000000002</c:v>
                </c:pt>
                <c:pt idx="2275">
                  <c:v>8.7172800000000006</c:v>
                </c:pt>
                <c:pt idx="2276">
                  <c:v>8.6928959999999993</c:v>
                </c:pt>
                <c:pt idx="2277">
                  <c:v>8.6807040000000004</c:v>
                </c:pt>
                <c:pt idx="2278">
                  <c:v>8.674608000000001</c:v>
                </c:pt>
                <c:pt idx="2279">
                  <c:v>8.6593680000000006</c:v>
                </c:pt>
                <c:pt idx="2280">
                  <c:v>8.6532720000000012</c:v>
                </c:pt>
                <c:pt idx="2281">
                  <c:v>8.6410799999999988</c:v>
                </c:pt>
                <c:pt idx="2282">
                  <c:v>8.6349839999999993</c:v>
                </c:pt>
                <c:pt idx="2283">
                  <c:v>8.6867999999999999</c:v>
                </c:pt>
                <c:pt idx="2284">
                  <c:v>8.750808000000001</c:v>
                </c:pt>
                <c:pt idx="2285">
                  <c:v>8.8361520000000002</c:v>
                </c:pt>
                <c:pt idx="2286">
                  <c:v>8.8879680000000008</c:v>
                </c:pt>
                <c:pt idx="2287">
                  <c:v>8.8696800000000007</c:v>
                </c:pt>
                <c:pt idx="2288">
                  <c:v>8.8544400000000003</c:v>
                </c:pt>
                <c:pt idx="2289">
                  <c:v>8.8513920000000006</c:v>
                </c:pt>
                <c:pt idx="2290">
                  <c:v>8.8331040000000005</c:v>
                </c:pt>
                <c:pt idx="2291">
                  <c:v>8.8209120000000016</c:v>
                </c:pt>
                <c:pt idx="2292">
                  <c:v>8.8270080000000011</c:v>
                </c:pt>
                <c:pt idx="2293">
                  <c:v>8.8452959999999994</c:v>
                </c:pt>
                <c:pt idx="2294">
                  <c:v>8.8727280000000004</c:v>
                </c:pt>
                <c:pt idx="2295">
                  <c:v>8.9184480000000015</c:v>
                </c:pt>
                <c:pt idx="2296">
                  <c:v>8.9093040000000006</c:v>
                </c:pt>
                <c:pt idx="2297">
                  <c:v>8.8757760000000001</c:v>
                </c:pt>
                <c:pt idx="2298">
                  <c:v>8.8635839999999995</c:v>
                </c:pt>
                <c:pt idx="2299">
                  <c:v>8.8757760000000001</c:v>
                </c:pt>
                <c:pt idx="2300">
                  <c:v>8.9184480000000015</c:v>
                </c:pt>
                <c:pt idx="2301">
                  <c:v>8.9428319999999992</c:v>
                </c:pt>
                <c:pt idx="2302">
                  <c:v>8.9855040000000006</c:v>
                </c:pt>
                <c:pt idx="2303">
                  <c:v>9.0373199999999976</c:v>
                </c:pt>
                <c:pt idx="2304">
                  <c:v>9.1226640000000003</c:v>
                </c:pt>
                <c:pt idx="2305">
                  <c:v>9.1531439999999993</c:v>
                </c:pt>
                <c:pt idx="2306">
                  <c:v>9.125712</c:v>
                </c:pt>
                <c:pt idx="2307">
                  <c:v>9.125712</c:v>
                </c:pt>
                <c:pt idx="2308">
                  <c:v>9.1897199999999994</c:v>
                </c:pt>
                <c:pt idx="2309">
                  <c:v>9.2476320000000012</c:v>
                </c:pt>
                <c:pt idx="2310">
                  <c:v>9.2903040000000008</c:v>
                </c:pt>
                <c:pt idx="2311">
                  <c:v>9.2872559999999993</c:v>
                </c:pt>
                <c:pt idx="2312">
                  <c:v>9.2354400000000005</c:v>
                </c:pt>
                <c:pt idx="2313">
                  <c:v>9.1988639999999986</c:v>
                </c:pt>
                <c:pt idx="2314">
                  <c:v>9.1683839999999996</c:v>
                </c:pt>
                <c:pt idx="2315">
                  <c:v>9.1379040000000007</c:v>
                </c:pt>
                <c:pt idx="2316">
                  <c:v>9.1135199999999994</c:v>
                </c:pt>
                <c:pt idx="2317">
                  <c:v>9.0982800000000008</c:v>
                </c:pt>
                <c:pt idx="2318">
                  <c:v>9.134856000000001</c:v>
                </c:pt>
                <c:pt idx="2319">
                  <c:v>9.2141040000000007</c:v>
                </c:pt>
                <c:pt idx="2320">
                  <c:v>9.3299280000000007</c:v>
                </c:pt>
                <c:pt idx="2321">
                  <c:v>9.3969839999999998</c:v>
                </c:pt>
                <c:pt idx="2322">
                  <c:v>9.3512640000000005</c:v>
                </c:pt>
                <c:pt idx="2323">
                  <c:v>9.3543120000000002</c:v>
                </c:pt>
                <c:pt idx="2324">
                  <c:v>9.4609919999999992</c:v>
                </c:pt>
                <c:pt idx="2325">
                  <c:v>9.5585280000000008</c:v>
                </c:pt>
                <c:pt idx="2326">
                  <c:v>9.4792799999999993</c:v>
                </c:pt>
                <c:pt idx="2327">
                  <c:v>9.4762319999999995</c:v>
                </c:pt>
                <c:pt idx="2328">
                  <c:v>9.4914719999999999</c:v>
                </c:pt>
                <c:pt idx="2329">
                  <c:v>9.5615760000000005</c:v>
                </c:pt>
                <c:pt idx="2330">
                  <c:v>9.5585280000000008</c:v>
                </c:pt>
                <c:pt idx="2331">
                  <c:v>9.5432880000000004</c:v>
                </c:pt>
                <c:pt idx="2332">
                  <c:v>9.567672</c:v>
                </c:pt>
                <c:pt idx="2333">
                  <c:v>9.6194880000000005</c:v>
                </c:pt>
                <c:pt idx="2334">
                  <c:v>9.7261679999999977</c:v>
                </c:pt>
                <c:pt idx="2335">
                  <c:v>9.8023679999999995</c:v>
                </c:pt>
                <c:pt idx="2336">
                  <c:v>9.7566480000000002</c:v>
                </c:pt>
                <c:pt idx="2337">
                  <c:v>9.7627439999999996</c:v>
                </c:pt>
                <c:pt idx="2338">
                  <c:v>9.8084640000000007</c:v>
                </c:pt>
                <c:pt idx="2339">
                  <c:v>9.8419919999999994</c:v>
                </c:pt>
                <c:pt idx="2340">
                  <c:v>9.8816159999999993</c:v>
                </c:pt>
                <c:pt idx="2341">
                  <c:v>9.9242880000000007</c:v>
                </c:pt>
                <c:pt idx="2342">
                  <c:v>9.966960000000002</c:v>
                </c:pt>
                <c:pt idx="2343">
                  <c:v>10.040112000000001</c:v>
                </c:pt>
                <c:pt idx="2344">
                  <c:v>10.009632</c:v>
                </c:pt>
                <c:pt idx="2345">
                  <c:v>9.9974399999999992</c:v>
                </c:pt>
                <c:pt idx="2346">
                  <c:v>10.009632</c:v>
                </c:pt>
                <c:pt idx="2347">
                  <c:v>9.9882960000000018</c:v>
                </c:pt>
                <c:pt idx="2348">
                  <c:v>9.9974399999999992</c:v>
                </c:pt>
                <c:pt idx="2349">
                  <c:v>10.000488000000001</c:v>
                </c:pt>
                <c:pt idx="2350">
                  <c:v>9.9791519999999991</c:v>
                </c:pt>
                <c:pt idx="2351">
                  <c:v>9.9974399999999992</c:v>
                </c:pt>
                <c:pt idx="2352">
                  <c:v>10.006584</c:v>
                </c:pt>
                <c:pt idx="2353">
                  <c:v>10.046208</c:v>
                </c:pt>
                <c:pt idx="2354">
                  <c:v>10.143744</c:v>
                </c:pt>
                <c:pt idx="2355">
                  <c:v>10.213848</c:v>
                </c:pt>
                <c:pt idx="2356">
                  <c:v>10.293096</c:v>
                </c:pt>
                <c:pt idx="2357">
                  <c:v>10.198608</c:v>
                </c:pt>
                <c:pt idx="2358">
                  <c:v>10.134600000000001</c:v>
                </c:pt>
                <c:pt idx="2359">
                  <c:v>10.094976000000001</c:v>
                </c:pt>
                <c:pt idx="2360">
                  <c:v>10.11936</c:v>
                </c:pt>
                <c:pt idx="2361">
                  <c:v>10.207751999999999</c:v>
                </c:pt>
                <c:pt idx="2362">
                  <c:v>10.226039999999999</c:v>
                </c:pt>
                <c:pt idx="2363">
                  <c:v>10.201656</c:v>
                </c:pt>
                <c:pt idx="2364">
                  <c:v>10.189463999999999</c:v>
                </c:pt>
                <c:pt idx="2365">
                  <c:v>10.110215999999999</c:v>
                </c:pt>
                <c:pt idx="2366">
                  <c:v>10.08888</c:v>
                </c:pt>
                <c:pt idx="2367">
                  <c:v>10.082784</c:v>
                </c:pt>
                <c:pt idx="2368">
                  <c:v>10.110215999999999</c:v>
                </c:pt>
                <c:pt idx="2369">
                  <c:v>10.210800000000001</c:v>
                </c:pt>
                <c:pt idx="2370">
                  <c:v>10.296144</c:v>
                </c:pt>
                <c:pt idx="2371">
                  <c:v>10.363200000000001</c:v>
                </c:pt>
                <c:pt idx="2372">
                  <c:v>10.402824000000001</c:v>
                </c:pt>
                <c:pt idx="2373">
                  <c:v>10.405872</c:v>
                </c:pt>
                <c:pt idx="2374">
                  <c:v>10.384536000000001</c:v>
                </c:pt>
                <c:pt idx="2375">
                  <c:v>10.381487999999999</c:v>
                </c:pt>
                <c:pt idx="2376">
                  <c:v>10.405872</c:v>
                </c:pt>
                <c:pt idx="2377">
                  <c:v>10.433304</c:v>
                </c:pt>
                <c:pt idx="2378">
                  <c:v>10.527792</c:v>
                </c:pt>
                <c:pt idx="2379">
                  <c:v>10.613136000000001</c:v>
                </c:pt>
                <c:pt idx="2380">
                  <c:v>10.628375999999999</c:v>
                </c:pt>
                <c:pt idx="2381">
                  <c:v>10.692384000000001</c:v>
                </c:pt>
                <c:pt idx="2382">
                  <c:v>10.792968</c:v>
                </c:pt>
                <c:pt idx="2383">
                  <c:v>10.951464</c:v>
                </c:pt>
                <c:pt idx="2384">
                  <c:v>11.109959999999999</c:v>
                </c:pt>
                <c:pt idx="2385">
                  <c:v>11.21664</c:v>
                </c:pt>
                <c:pt idx="2386">
                  <c:v>11.329416</c:v>
                </c:pt>
                <c:pt idx="2387">
                  <c:v>11.408664</c:v>
                </c:pt>
                <c:pt idx="2388">
                  <c:v>11.484864</c:v>
                </c:pt>
                <c:pt idx="2389">
                  <c:v>11.512295999999999</c:v>
                </c:pt>
                <c:pt idx="2390">
                  <c:v>11.451336</c:v>
                </c:pt>
                <c:pt idx="2391">
                  <c:v>11.396471999999999</c:v>
                </c:pt>
                <c:pt idx="2392">
                  <c:v>11.36904</c:v>
                </c:pt>
                <c:pt idx="2393">
                  <c:v>11.314176</c:v>
                </c:pt>
                <c:pt idx="2394">
                  <c:v>11.301983999999999</c:v>
                </c:pt>
                <c:pt idx="2395">
                  <c:v>11.338559999999999</c:v>
                </c:pt>
                <c:pt idx="2396">
                  <c:v>11.393424</c:v>
                </c:pt>
                <c:pt idx="2397">
                  <c:v>11.448288</c:v>
                </c:pt>
                <c:pt idx="2398">
                  <c:v>11.524488</c:v>
                </c:pt>
                <c:pt idx="2399">
                  <c:v>11.542776</c:v>
                </c:pt>
                <c:pt idx="2400">
                  <c:v>11.603736</c:v>
                </c:pt>
                <c:pt idx="2401">
                  <c:v>11.670792</c:v>
                </c:pt>
                <c:pt idx="2402">
                  <c:v>11.728704</c:v>
                </c:pt>
                <c:pt idx="2403">
                  <c:v>11.725656000000001</c:v>
                </c:pt>
                <c:pt idx="2404">
                  <c:v>11.740895999999999</c:v>
                </c:pt>
                <c:pt idx="2405">
                  <c:v>11.789664</c:v>
                </c:pt>
                <c:pt idx="2406">
                  <c:v>11.823192000000001</c:v>
                </c:pt>
                <c:pt idx="2407">
                  <c:v>11.829288</c:v>
                </c:pt>
                <c:pt idx="2408">
                  <c:v>11.847576</c:v>
                </c:pt>
                <c:pt idx="2409">
                  <c:v>11.823192000000001</c:v>
                </c:pt>
                <c:pt idx="2410">
                  <c:v>11.762231999999999</c:v>
                </c:pt>
                <c:pt idx="2411">
                  <c:v>11.762231999999999</c:v>
                </c:pt>
                <c:pt idx="2412">
                  <c:v>11.737848</c:v>
                </c:pt>
                <c:pt idx="2413">
                  <c:v>11.67384</c:v>
                </c:pt>
                <c:pt idx="2414">
                  <c:v>11.585448</c:v>
                </c:pt>
                <c:pt idx="2415">
                  <c:v>11.530583999999999</c:v>
                </c:pt>
                <c:pt idx="2416">
                  <c:v>11.494007999999999</c:v>
                </c:pt>
                <c:pt idx="2417">
                  <c:v>11.509247999999999</c:v>
                </c:pt>
                <c:pt idx="2418">
                  <c:v>11.500104</c:v>
                </c:pt>
                <c:pt idx="2419">
                  <c:v>11.548871999999999</c:v>
                </c:pt>
                <c:pt idx="2420">
                  <c:v>11.576304</c:v>
                </c:pt>
                <c:pt idx="2421">
                  <c:v>11.615928</c:v>
                </c:pt>
                <c:pt idx="2422">
                  <c:v>11.618976</c:v>
                </c:pt>
                <c:pt idx="2423">
                  <c:v>11.652504</c:v>
                </c:pt>
                <c:pt idx="2424">
                  <c:v>11.701271999999999</c:v>
                </c:pt>
                <c:pt idx="2425">
                  <c:v>11.771376</c:v>
                </c:pt>
                <c:pt idx="2426">
                  <c:v>11.814048</c:v>
                </c:pt>
                <c:pt idx="2427">
                  <c:v>11.862816</c:v>
                </c:pt>
                <c:pt idx="2428">
                  <c:v>11.868912</c:v>
                </c:pt>
                <c:pt idx="2429">
                  <c:v>11.896343999999999</c:v>
                </c:pt>
                <c:pt idx="2430">
                  <c:v>11.923776</c:v>
                </c:pt>
                <c:pt idx="2431">
                  <c:v>11.954256000000001</c:v>
                </c:pt>
                <c:pt idx="2432">
                  <c:v>11.954256000000001</c:v>
                </c:pt>
                <c:pt idx="2433">
                  <c:v>11.951207999999999</c:v>
                </c:pt>
                <c:pt idx="2434">
                  <c:v>11.957304000000001</c:v>
                </c:pt>
                <c:pt idx="2435">
                  <c:v>11.935968000000001</c:v>
                </c:pt>
                <c:pt idx="2436">
                  <c:v>11.881104000000001</c:v>
                </c:pt>
                <c:pt idx="2437">
                  <c:v>11.829288</c:v>
                </c:pt>
                <c:pt idx="2438">
                  <c:v>11.771376</c:v>
                </c:pt>
                <c:pt idx="2439">
                  <c:v>11.716512</c:v>
                </c:pt>
                <c:pt idx="2440">
                  <c:v>11.664695999999999</c:v>
                </c:pt>
                <c:pt idx="2441">
                  <c:v>11.606783999999999</c:v>
                </c:pt>
                <c:pt idx="2442">
                  <c:v>11.558016</c:v>
                </c:pt>
                <c:pt idx="2443">
                  <c:v>11.512295999999999</c:v>
                </c:pt>
                <c:pt idx="2444">
                  <c:v>11.463528</c:v>
                </c:pt>
                <c:pt idx="2445">
                  <c:v>11.420856000000001</c:v>
                </c:pt>
                <c:pt idx="2446">
                  <c:v>11.38428</c:v>
                </c:pt>
                <c:pt idx="2447">
                  <c:v>11.362944000000001</c:v>
                </c:pt>
                <c:pt idx="2448">
                  <c:v>11.36904</c:v>
                </c:pt>
                <c:pt idx="2449">
                  <c:v>11.414759999999999</c:v>
                </c:pt>
                <c:pt idx="2450">
                  <c:v>11.390376</c:v>
                </c:pt>
                <c:pt idx="2451">
                  <c:v>11.323320000000001</c:v>
                </c:pt>
                <c:pt idx="2452">
                  <c:v>11.265408000000001</c:v>
                </c:pt>
                <c:pt idx="2453">
                  <c:v>11.213592</c:v>
                </c:pt>
                <c:pt idx="2454">
                  <c:v>11.158728</c:v>
                </c:pt>
                <c:pt idx="2455">
                  <c:v>11.109959999999999</c:v>
                </c:pt>
                <c:pt idx="2456">
                  <c:v>11.058144</c:v>
                </c:pt>
                <c:pt idx="2457">
                  <c:v>11.009376</c:v>
                </c:pt>
                <c:pt idx="2458">
                  <c:v>10.966704</c:v>
                </c:pt>
                <c:pt idx="2459">
                  <c:v>10.920984000000001</c:v>
                </c:pt>
                <c:pt idx="2460">
                  <c:v>10.869168</c:v>
                </c:pt>
                <c:pt idx="2461">
                  <c:v>10.829544</c:v>
                </c:pt>
                <c:pt idx="2462">
                  <c:v>10.78992</c:v>
                </c:pt>
                <c:pt idx="2463">
                  <c:v>10.747248000000001</c:v>
                </c:pt>
                <c:pt idx="2464">
                  <c:v>10.707623999999999</c:v>
                </c:pt>
                <c:pt idx="2465">
                  <c:v>10.667999999999999</c:v>
                </c:pt>
                <c:pt idx="2466">
                  <c:v>10.634472000000001</c:v>
                </c:pt>
                <c:pt idx="2467">
                  <c:v>10.594848000000001</c:v>
                </c:pt>
                <c:pt idx="2468">
                  <c:v>10.555224000000001</c:v>
                </c:pt>
                <c:pt idx="2469">
                  <c:v>10.512551999999999</c:v>
                </c:pt>
                <c:pt idx="2470">
                  <c:v>10.472928</c:v>
                </c:pt>
                <c:pt idx="2471">
                  <c:v>10.442448000000001</c:v>
                </c:pt>
                <c:pt idx="2472">
                  <c:v>10.402824000000001</c:v>
                </c:pt>
                <c:pt idx="2473">
                  <c:v>10.366248000000001</c:v>
                </c:pt>
                <c:pt idx="2474">
                  <c:v>10.329672</c:v>
                </c:pt>
                <c:pt idx="2475">
                  <c:v>10.293096</c:v>
                </c:pt>
                <c:pt idx="2476">
                  <c:v>10.25652</c:v>
                </c:pt>
                <c:pt idx="2477">
                  <c:v>10.219944</c:v>
                </c:pt>
                <c:pt idx="2478">
                  <c:v>10.183368</c:v>
                </c:pt>
                <c:pt idx="2479">
                  <c:v>10.140696</c:v>
                </c:pt>
                <c:pt idx="2480">
                  <c:v>10.110215999999999</c:v>
                </c:pt>
                <c:pt idx="2481">
                  <c:v>10.079736</c:v>
                </c:pt>
                <c:pt idx="2482">
                  <c:v>10.04316</c:v>
                </c:pt>
                <c:pt idx="2483">
                  <c:v>10.009632</c:v>
                </c:pt>
                <c:pt idx="2484">
                  <c:v>9.9822000000000006</c:v>
                </c:pt>
                <c:pt idx="2485">
                  <c:v>9.9517199999999999</c:v>
                </c:pt>
                <c:pt idx="2486">
                  <c:v>9.9242880000000007</c:v>
                </c:pt>
                <c:pt idx="2487">
                  <c:v>9.8938079999999999</c:v>
                </c:pt>
                <c:pt idx="2488">
                  <c:v>9.8572319999999998</c:v>
                </c:pt>
                <c:pt idx="2489">
                  <c:v>9.8267520000000008</c:v>
                </c:pt>
                <c:pt idx="2490">
                  <c:v>9.7932239999999986</c:v>
                </c:pt>
                <c:pt idx="2491">
                  <c:v>9.7718880000000006</c:v>
                </c:pt>
                <c:pt idx="2492">
                  <c:v>9.7322640000000007</c:v>
                </c:pt>
                <c:pt idx="2493">
                  <c:v>9.7109279999999973</c:v>
                </c:pt>
                <c:pt idx="2494">
                  <c:v>9.6682559999999995</c:v>
                </c:pt>
                <c:pt idx="2495">
                  <c:v>9.6408239999999985</c:v>
                </c:pt>
                <c:pt idx="2496">
                  <c:v>9.6194880000000005</c:v>
                </c:pt>
                <c:pt idx="2497">
                  <c:v>9.5920559999999995</c:v>
                </c:pt>
                <c:pt idx="2498">
                  <c:v>9.567672</c:v>
                </c:pt>
                <c:pt idx="2499">
                  <c:v>9.537192000000001</c:v>
                </c:pt>
                <c:pt idx="2500">
                  <c:v>9.5036640000000006</c:v>
                </c:pt>
                <c:pt idx="2501">
                  <c:v>9.4792799999999993</c:v>
                </c:pt>
                <c:pt idx="2502">
                  <c:v>9.4457520000000006</c:v>
                </c:pt>
                <c:pt idx="2503">
                  <c:v>9.4213679999999975</c:v>
                </c:pt>
                <c:pt idx="2504">
                  <c:v>9.4000319999999995</c:v>
                </c:pt>
                <c:pt idx="2505">
                  <c:v>9.375648</c:v>
                </c:pt>
                <c:pt idx="2506">
                  <c:v>9.3543120000000002</c:v>
                </c:pt>
                <c:pt idx="2507">
                  <c:v>9.3360240000000001</c:v>
                </c:pt>
                <c:pt idx="2508">
                  <c:v>9.3024959999999997</c:v>
                </c:pt>
                <c:pt idx="2509">
                  <c:v>9.2842079999999978</c:v>
                </c:pt>
                <c:pt idx="2510">
                  <c:v>9.2598240000000001</c:v>
                </c:pt>
                <c:pt idx="2511">
                  <c:v>9.2232479999999981</c:v>
                </c:pt>
                <c:pt idx="2512">
                  <c:v>9.1958160000000007</c:v>
                </c:pt>
                <c:pt idx="2513">
                  <c:v>9.1683839999999996</c:v>
                </c:pt>
                <c:pt idx="2514">
                  <c:v>9.134856000000001</c:v>
                </c:pt>
                <c:pt idx="2515">
                  <c:v>9.1135199999999994</c:v>
                </c:pt>
                <c:pt idx="2516">
                  <c:v>9.107424</c:v>
                </c:pt>
                <c:pt idx="2517">
                  <c:v>9.0891359999999999</c:v>
                </c:pt>
                <c:pt idx="2518">
                  <c:v>9.0647520000000004</c:v>
                </c:pt>
                <c:pt idx="2519">
                  <c:v>9.0464640000000003</c:v>
                </c:pt>
                <c:pt idx="2520">
                  <c:v>9.0220800000000008</c:v>
                </c:pt>
                <c:pt idx="2521">
                  <c:v>9.0129359999999998</c:v>
                </c:pt>
                <c:pt idx="2522">
                  <c:v>8.9916</c:v>
                </c:pt>
                <c:pt idx="2523">
                  <c:v>8.9611199999999993</c:v>
                </c:pt>
                <c:pt idx="2524">
                  <c:v>8.9428319999999992</c:v>
                </c:pt>
                <c:pt idx="2525">
                  <c:v>8.9214959999999994</c:v>
                </c:pt>
                <c:pt idx="2526">
                  <c:v>8.8910160000000005</c:v>
                </c:pt>
                <c:pt idx="2527">
                  <c:v>8.8666319999999992</c:v>
                </c:pt>
                <c:pt idx="2528">
                  <c:v>8.857488</c:v>
                </c:pt>
                <c:pt idx="2529">
                  <c:v>8.8391999999999999</c:v>
                </c:pt>
                <c:pt idx="2530">
                  <c:v>8.8178640000000001</c:v>
                </c:pt>
                <c:pt idx="2531">
                  <c:v>8.7965280000000003</c:v>
                </c:pt>
                <c:pt idx="2532">
                  <c:v>8.7843359999999997</c:v>
                </c:pt>
                <c:pt idx="2533">
                  <c:v>8.7599520000000002</c:v>
                </c:pt>
                <c:pt idx="2534">
                  <c:v>8.7386159999999986</c:v>
                </c:pt>
                <c:pt idx="2535">
                  <c:v>8.7172800000000006</c:v>
                </c:pt>
                <c:pt idx="2536">
                  <c:v>8.6959440000000008</c:v>
                </c:pt>
                <c:pt idx="2537">
                  <c:v>8.6685120000000015</c:v>
                </c:pt>
                <c:pt idx="2538">
                  <c:v>8.6593680000000006</c:v>
                </c:pt>
                <c:pt idx="2539">
                  <c:v>8.6593680000000006</c:v>
                </c:pt>
                <c:pt idx="2540">
                  <c:v>8.6319360000000014</c:v>
                </c:pt>
                <c:pt idx="2541">
                  <c:v>8.6166959999999992</c:v>
                </c:pt>
                <c:pt idx="2542">
                  <c:v>8.6045040000000004</c:v>
                </c:pt>
                <c:pt idx="2543">
                  <c:v>8.5831680000000006</c:v>
                </c:pt>
                <c:pt idx="2544">
                  <c:v>8.5679280000000002</c:v>
                </c:pt>
                <c:pt idx="2545">
                  <c:v>8.5557359999999996</c:v>
                </c:pt>
                <c:pt idx="2546">
                  <c:v>8.5404959999999992</c:v>
                </c:pt>
                <c:pt idx="2547">
                  <c:v>8.5191599999999994</c:v>
                </c:pt>
                <c:pt idx="2548">
                  <c:v>8.4978239999999996</c:v>
                </c:pt>
                <c:pt idx="2549">
                  <c:v>8.4825839999999992</c:v>
                </c:pt>
                <c:pt idx="2550">
                  <c:v>8.4581999999999997</c:v>
                </c:pt>
                <c:pt idx="2551">
                  <c:v>8.4460080000000008</c:v>
                </c:pt>
                <c:pt idx="2552">
                  <c:v>8.4338160000000002</c:v>
                </c:pt>
                <c:pt idx="2553">
                  <c:v>8.4063839999999992</c:v>
                </c:pt>
                <c:pt idx="2554">
                  <c:v>8.3941920000000003</c:v>
                </c:pt>
                <c:pt idx="2555">
                  <c:v>8.3819999999999997</c:v>
                </c:pt>
                <c:pt idx="2556">
                  <c:v>8.378952</c:v>
                </c:pt>
                <c:pt idx="2557">
                  <c:v>8.3606639999999999</c:v>
                </c:pt>
                <c:pt idx="2558">
                  <c:v>8.348472000000001</c:v>
                </c:pt>
                <c:pt idx="2559">
                  <c:v>8.3393280000000001</c:v>
                </c:pt>
                <c:pt idx="2560">
                  <c:v>8.3179920000000003</c:v>
                </c:pt>
                <c:pt idx="2561">
                  <c:v>8.2966560000000005</c:v>
                </c:pt>
                <c:pt idx="2562">
                  <c:v>8.2844639999999998</c:v>
                </c:pt>
                <c:pt idx="2563">
                  <c:v>8.2661760000000015</c:v>
                </c:pt>
                <c:pt idx="2564">
                  <c:v>8.2509359999999994</c:v>
                </c:pt>
                <c:pt idx="2565">
                  <c:v>8.2387439999999987</c:v>
                </c:pt>
                <c:pt idx="2566">
                  <c:v>8.2265519999999999</c:v>
                </c:pt>
                <c:pt idx="2567">
                  <c:v>8.2113119999999977</c:v>
                </c:pt>
                <c:pt idx="2568">
                  <c:v>8.2021680000000003</c:v>
                </c:pt>
                <c:pt idx="2569">
                  <c:v>8.1838800000000003</c:v>
                </c:pt>
                <c:pt idx="2570">
                  <c:v>8.1777840000000008</c:v>
                </c:pt>
                <c:pt idx="2571">
                  <c:v>8.1594960000000007</c:v>
                </c:pt>
                <c:pt idx="2572">
                  <c:v>8.1381599999999974</c:v>
                </c:pt>
                <c:pt idx="2573">
                  <c:v>8.1290160000000018</c:v>
                </c:pt>
                <c:pt idx="2574">
                  <c:v>8.1198720000000009</c:v>
                </c:pt>
                <c:pt idx="2575">
                  <c:v>8.1107279999999999</c:v>
                </c:pt>
                <c:pt idx="2576">
                  <c:v>8.0954879999999996</c:v>
                </c:pt>
                <c:pt idx="2577">
                  <c:v>8.0832960000000007</c:v>
                </c:pt>
                <c:pt idx="2578">
                  <c:v>8.0741519999999998</c:v>
                </c:pt>
                <c:pt idx="2579">
                  <c:v>8.0619600000000009</c:v>
                </c:pt>
                <c:pt idx="2580">
                  <c:v>8.0406239999999993</c:v>
                </c:pt>
                <c:pt idx="2581">
                  <c:v>8.0345279999999999</c:v>
                </c:pt>
                <c:pt idx="2582">
                  <c:v>8.0192879999999995</c:v>
                </c:pt>
                <c:pt idx="2583">
                  <c:v>8.0040480000000009</c:v>
                </c:pt>
                <c:pt idx="2584">
                  <c:v>7.9949039999999973</c:v>
                </c:pt>
                <c:pt idx="2585">
                  <c:v>7.9827120000000011</c:v>
                </c:pt>
                <c:pt idx="2586">
                  <c:v>7.9766159999999999</c:v>
                </c:pt>
                <c:pt idx="2587">
                  <c:v>7.9705199999999996</c:v>
                </c:pt>
                <c:pt idx="2588">
                  <c:v>7.955280000000001</c:v>
                </c:pt>
                <c:pt idx="2589">
                  <c:v>7.936992</c:v>
                </c:pt>
                <c:pt idx="2590">
                  <c:v>7.9339440000000003</c:v>
                </c:pt>
                <c:pt idx="2591">
                  <c:v>7.9217519999999997</c:v>
                </c:pt>
                <c:pt idx="2592">
                  <c:v>7.9095599999999999</c:v>
                </c:pt>
                <c:pt idx="2593">
                  <c:v>7.8973680000000002</c:v>
                </c:pt>
                <c:pt idx="2594">
                  <c:v>7.8729839999999962</c:v>
                </c:pt>
                <c:pt idx="2595">
                  <c:v>7.8699359999999947</c:v>
                </c:pt>
                <c:pt idx="2596">
                  <c:v>7.8729839999999962</c:v>
                </c:pt>
                <c:pt idx="2597">
                  <c:v>7.8638400000000006</c:v>
                </c:pt>
                <c:pt idx="2598">
                  <c:v>7.8455519999999996</c:v>
                </c:pt>
                <c:pt idx="2599">
                  <c:v>7.8364079999999996</c:v>
                </c:pt>
                <c:pt idx="2600">
                  <c:v>7.8242159999999954</c:v>
                </c:pt>
                <c:pt idx="2601">
                  <c:v>7.8089759999999959</c:v>
                </c:pt>
                <c:pt idx="2602">
                  <c:v>7.7998320000000003</c:v>
                </c:pt>
                <c:pt idx="2603">
                  <c:v>7.7906880000000003</c:v>
                </c:pt>
                <c:pt idx="2604">
                  <c:v>7.7815440000000011</c:v>
                </c:pt>
                <c:pt idx="2605">
                  <c:v>7.7724000000000002</c:v>
                </c:pt>
                <c:pt idx="2606">
                  <c:v>7.7571599999999998</c:v>
                </c:pt>
                <c:pt idx="2607">
                  <c:v>7.7388719999999998</c:v>
                </c:pt>
                <c:pt idx="2608">
                  <c:v>7.7266800000000009</c:v>
                </c:pt>
                <c:pt idx="2609">
                  <c:v>7.7205839999999961</c:v>
                </c:pt>
                <c:pt idx="2610">
                  <c:v>7.7175359999999946</c:v>
                </c:pt>
                <c:pt idx="2611">
                  <c:v>7.7144879999999949</c:v>
                </c:pt>
                <c:pt idx="2612">
                  <c:v>7.7114399999999996</c:v>
                </c:pt>
                <c:pt idx="2613">
                  <c:v>7.6992479999999999</c:v>
                </c:pt>
                <c:pt idx="2614">
                  <c:v>7.6901039999999972</c:v>
                </c:pt>
                <c:pt idx="2615">
                  <c:v>7.6748639999999977</c:v>
                </c:pt>
                <c:pt idx="2616">
                  <c:v>7.6657199999999959</c:v>
                </c:pt>
                <c:pt idx="2617">
                  <c:v>7.6504799999999973</c:v>
                </c:pt>
                <c:pt idx="2618">
                  <c:v>7.6443839999999961</c:v>
                </c:pt>
                <c:pt idx="2619">
                  <c:v>7.6474319999999949</c:v>
                </c:pt>
                <c:pt idx="2620">
                  <c:v>7.6413360000000008</c:v>
                </c:pt>
                <c:pt idx="2621">
                  <c:v>7.6230480000000007</c:v>
                </c:pt>
                <c:pt idx="2622">
                  <c:v>7.6169519999999951</c:v>
                </c:pt>
                <c:pt idx="2623">
                  <c:v>7.6108559999999947</c:v>
                </c:pt>
                <c:pt idx="2624">
                  <c:v>7.6017120000000009</c:v>
                </c:pt>
                <c:pt idx="2625">
                  <c:v>7.5895200000000003</c:v>
                </c:pt>
                <c:pt idx="2626">
                  <c:v>7.5803760000000011</c:v>
                </c:pt>
                <c:pt idx="2627">
                  <c:v>7.5712320000000002</c:v>
                </c:pt>
                <c:pt idx="2628">
                  <c:v>7.5529439999999974</c:v>
                </c:pt>
                <c:pt idx="2629">
                  <c:v>7.5438000000000001</c:v>
                </c:pt>
                <c:pt idx="2630">
                  <c:v>7.5438000000000001</c:v>
                </c:pt>
                <c:pt idx="2631">
                  <c:v>7.5377040000000006</c:v>
                </c:pt>
                <c:pt idx="2632">
                  <c:v>7.5316080000000003</c:v>
                </c:pt>
                <c:pt idx="2633">
                  <c:v>7.5255119999999964</c:v>
                </c:pt>
                <c:pt idx="2634">
                  <c:v>7.5102719999999996</c:v>
                </c:pt>
                <c:pt idx="2635">
                  <c:v>7.5011279999999996</c:v>
                </c:pt>
                <c:pt idx="2636">
                  <c:v>7.4980800000000007</c:v>
                </c:pt>
                <c:pt idx="2637">
                  <c:v>7.4797919999999998</c:v>
                </c:pt>
                <c:pt idx="2638">
                  <c:v>7.4736960000000003</c:v>
                </c:pt>
                <c:pt idx="2639">
                  <c:v>7.4767440000000001</c:v>
                </c:pt>
                <c:pt idx="2640">
                  <c:v>7.4706479999999997</c:v>
                </c:pt>
                <c:pt idx="2641">
                  <c:v>7.458456</c:v>
                </c:pt>
                <c:pt idx="2642">
                  <c:v>7.4462640000000002</c:v>
                </c:pt>
                <c:pt idx="2643">
                  <c:v>7.4371200000000002</c:v>
                </c:pt>
                <c:pt idx="2644">
                  <c:v>7.4279759999999957</c:v>
                </c:pt>
                <c:pt idx="2645">
                  <c:v>7.4157839999999986</c:v>
                </c:pt>
                <c:pt idx="2646">
                  <c:v>7.4035919999999997</c:v>
                </c:pt>
                <c:pt idx="2647">
                  <c:v>7.3974959999999959</c:v>
                </c:pt>
                <c:pt idx="2648">
                  <c:v>7.3974959999999959</c:v>
                </c:pt>
                <c:pt idx="2649">
                  <c:v>7.3944480000000006</c:v>
                </c:pt>
                <c:pt idx="2650">
                  <c:v>7.3853039999999996</c:v>
                </c:pt>
                <c:pt idx="2651">
                  <c:v>7.3761599999999996</c:v>
                </c:pt>
                <c:pt idx="2652">
                  <c:v>7.3670159999999933</c:v>
                </c:pt>
                <c:pt idx="2653">
                  <c:v>7.3456800000000007</c:v>
                </c:pt>
                <c:pt idx="2654">
                  <c:v>7.342632</c:v>
                </c:pt>
                <c:pt idx="2655">
                  <c:v>7.333488</c:v>
                </c:pt>
                <c:pt idx="2656">
                  <c:v>7.3273919999999997</c:v>
                </c:pt>
                <c:pt idx="2657">
                  <c:v>7.3273919999999997</c:v>
                </c:pt>
                <c:pt idx="2658">
                  <c:v>7.3182479999999996</c:v>
                </c:pt>
                <c:pt idx="2659">
                  <c:v>7.2938640000000001</c:v>
                </c:pt>
                <c:pt idx="2660">
                  <c:v>7.2847200000000001</c:v>
                </c:pt>
                <c:pt idx="2661">
                  <c:v>7.2847200000000001</c:v>
                </c:pt>
                <c:pt idx="2662">
                  <c:v>7.2755760000000009</c:v>
                </c:pt>
                <c:pt idx="2663">
                  <c:v>7.266432</c:v>
                </c:pt>
                <c:pt idx="2664">
                  <c:v>7.2542400000000002</c:v>
                </c:pt>
                <c:pt idx="2665">
                  <c:v>7.2420479999999996</c:v>
                </c:pt>
                <c:pt idx="2666">
                  <c:v>7.2329040000000004</c:v>
                </c:pt>
                <c:pt idx="2667">
                  <c:v>7.2298559999999998</c:v>
                </c:pt>
                <c:pt idx="2668">
                  <c:v>7.2237600000000004</c:v>
                </c:pt>
                <c:pt idx="2669">
                  <c:v>7.20852</c:v>
                </c:pt>
                <c:pt idx="2670">
                  <c:v>7.1932800000000006</c:v>
                </c:pt>
                <c:pt idx="2671">
                  <c:v>7.1871839999999949</c:v>
                </c:pt>
                <c:pt idx="2672">
                  <c:v>7.190232</c:v>
                </c:pt>
                <c:pt idx="2673">
                  <c:v>7.1688959999999948</c:v>
                </c:pt>
                <c:pt idx="2674">
                  <c:v>7.1567039999999986</c:v>
                </c:pt>
                <c:pt idx="2675">
                  <c:v>7.1536559999999998</c:v>
                </c:pt>
                <c:pt idx="2676">
                  <c:v>7.1475599999999959</c:v>
                </c:pt>
                <c:pt idx="2677">
                  <c:v>7.141464</c:v>
                </c:pt>
                <c:pt idx="2678">
                  <c:v>7.1353679999999997</c:v>
                </c:pt>
                <c:pt idx="2679">
                  <c:v>7.1231759999999964</c:v>
                </c:pt>
                <c:pt idx="2680">
                  <c:v>7.1109839999999949</c:v>
                </c:pt>
                <c:pt idx="2681">
                  <c:v>7.0926960000000001</c:v>
                </c:pt>
                <c:pt idx="2682">
                  <c:v>7.0896480000000004</c:v>
                </c:pt>
                <c:pt idx="2683">
                  <c:v>7.0774559999999997</c:v>
                </c:pt>
                <c:pt idx="2684">
                  <c:v>7.0774559999999997</c:v>
                </c:pt>
                <c:pt idx="2685">
                  <c:v>7.065264</c:v>
                </c:pt>
                <c:pt idx="2686">
                  <c:v>7.0500239999999996</c:v>
                </c:pt>
                <c:pt idx="2687">
                  <c:v>7.0469760000000008</c:v>
                </c:pt>
                <c:pt idx="2688">
                  <c:v>7.0378320000000008</c:v>
                </c:pt>
                <c:pt idx="2689">
                  <c:v>7.0317360000000004</c:v>
                </c:pt>
                <c:pt idx="2690">
                  <c:v>7.0225919999999959</c:v>
                </c:pt>
                <c:pt idx="2691">
                  <c:v>7.0134480000000012</c:v>
                </c:pt>
                <c:pt idx="2692">
                  <c:v>7.0104000000000006</c:v>
                </c:pt>
                <c:pt idx="2693">
                  <c:v>7.0104000000000006</c:v>
                </c:pt>
                <c:pt idx="2694">
                  <c:v>7.0012559999999997</c:v>
                </c:pt>
                <c:pt idx="2695">
                  <c:v>7.0104000000000006</c:v>
                </c:pt>
                <c:pt idx="2696">
                  <c:v>7.025640000000001</c:v>
                </c:pt>
                <c:pt idx="2697">
                  <c:v>7.0104000000000006</c:v>
                </c:pt>
                <c:pt idx="2698">
                  <c:v>6.998208</c:v>
                </c:pt>
                <c:pt idx="2699">
                  <c:v>6.9860160000000011</c:v>
                </c:pt>
                <c:pt idx="2700">
                  <c:v>6.9738239999999996</c:v>
                </c:pt>
                <c:pt idx="2701">
                  <c:v>6.9707759999999999</c:v>
                </c:pt>
                <c:pt idx="2702">
                  <c:v>6.9585839999999974</c:v>
                </c:pt>
                <c:pt idx="2703">
                  <c:v>6.9463920000000003</c:v>
                </c:pt>
                <c:pt idx="2704">
                  <c:v>6.931152</c:v>
                </c:pt>
                <c:pt idx="2705">
                  <c:v>6.9250559999999997</c:v>
                </c:pt>
                <c:pt idx="2706">
                  <c:v>6.9250559999999997</c:v>
                </c:pt>
                <c:pt idx="2707">
                  <c:v>6.9372480000000003</c:v>
                </c:pt>
                <c:pt idx="2708">
                  <c:v>6.9707759999999999</c:v>
                </c:pt>
                <c:pt idx="2709">
                  <c:v>7.0043039999999994</c:v>
                </c:pt>
                <c:pt idx="2710">
                  <c:v>6.9890639999999999</c:v>
                </c:pt>
                <c:pt idx="2711">
                  <c:v>6.9707759999999999</c:v>
                </c:pt>
                <c:pt idx="2712">
                  <c:v>6.9616319999999998</c:v>
                </c:pt>
                <c:pt idx="2713">
                  <c:v>6.9555359999999959</c:v>
                </c:pt>
                <c:pt idx="2714">
                  <c:v>6.9616319999999998</c:v>
                </c:pt>
                <c:pt idx="2715">
                  <c:v>7.0164960000000001</c:v>
                </c:pt>
                <c:pt idx="2716">
                  <c:v>7.0926960000000001</c:v>
                </c:pt>
                <c:pt idx="2717">
                  <c:v>7.1567039999999986</c:v>
                </c:pt>
                <c:pt idx="2718">
                  <c:v>7.2450960000000002</c:v>
                </c:pt>
                <c:pt idx="2719">
                  <c:v>7.2786239999999998</c:v>
                </c:pt>
                <c:pt idx="2720">
                  <c:v>7.2969120000000007</c:v>
                </c:pt>
                <c:pt idx="2721">
                  <c:v>7.2511919999999996</c:v>
                </c:pt>
                <c:pt idx="2722">
                  <c:v>7.2054720000000003</c:v>
                </c:pt>
                <c:pt idx="2723">
                  <c:v>7.1749919999999996</c:v>
                </c:pt>
                <c:pt idx="2724">
                  <c:v>7.141464</c:v>
                </c:pt>
                <c:pt idx="2725">
                  <c:v>7.1109839999999949</c:v>
                </c:pt>
                <c:pt idx="2726">
                  <c:v>7.0926960000000001</c:v>
                </c:pt>
                <c:pt idx="2727">
                  <c:v>7.0987920000000004</c:v>
                </c:pt>
                <c:pt idx="2728">
                  <c:v>7.141464</c:v>
                </c:pt>
                <c:pt idx="2729">
                  <c:v>7.1536559999999998</c:v>
                </c:pt>
                <c:pt idx="2730">
                  <c:v>7.1688959999999948</c:v>
                </c:pt>
                <c:pt idx="2731">
                  <c:v>7.1963280000000003</c:v>
                </c:pt>
                <c:pt idx="2732">
                  <c:v>7.2389999999999999</c:v>
                </c:pt>
                <c:pt idx="2733">
                  <c:v>7.2816720000000004</c:v>
                </c:pt>
                <c:pt idx="2734">
                  <c:v>7.3243439999999973</c:v>
                </c:pt>
                <c:pt idx="2735">
                  <c:v>7.3914</c:v>
                </c:pt>
                <c:pt idx="2736">
                  <c:v>7.4554080000000003</c:v>
                </c:pt>
                <c:pt idx="2737">
                  <c:v>7.5316080000000003</c:v>
                </c:pt>
                <c:pt idx="2738">
                  <c:v>7.568183999999996</c:v>
                </c:pt>
                <c:pt idx="2739">
                  <c:v>7.592568</c:v>
                </c:pt>
                <c:pt idx="2740">
                  <c:v>7.5864719999999997</c:v>
                </c:pt>
                <c:pt idx="2741">
                  <c:v>7.6047599999999997</c:v>
                </c:pt>
                <c:pt idx="2742">
                  <c:v>7.659624</c:v>
                </c:pt>
                <c:pt idx="2743">
                  <c:v>7.7114399999999996</c:v>
                </c:pt>
                <c:pt idx="2744">
                  <c:v>7.7327760000000003</c:v>
                </c:pt>
                <c:pt idx="2745">
                  <c:v>7.7663040000000008</c:v>
                </c:pt>
                <c:pt idx="2746">
                  <c:v>7.7815440000000011</c:v>
                </c:pt>
                <c:pt idx="2747">
                  <c:v>7.860792</c:v>
                </c:pt>
                <c:pt idx="2748">
                  <c:v>7.9308959999999997</c:v>
                </c:pt>
                <c:pt idx="2749">
                  <c:v>7.9918560000000003</c:v>
                </c:pt>
                <c:pt idx="2750">
                  <c:v>8.0314800000000002</c:v>
                </c:pt>
                <c:pt idx="2751">
                  <c:v>8.0467200000000005</c:v>
                </c:pt>
                <c:pt idx="2752">
                  <c:v>8.0558639999999997</c:v>
                </c:pt>
                <c:pt idx="2753">
                  <c:v>8.0711040000000001</c:v>
                </c:pt>
                <c:pt idx="2754">
                  <c:v>8.0954879999999996</c:v>
                </c:pt>
                <c:pt idx="2755">
                  <c:v>8.1229200000000006</c:v>
                </c:pt>
                <c:pt idx="2756">
                  <c:v>8.1381599999999974</c:v>
                </c:pt>
                <c:pt idx="2757">
                  <c:v>8.1442559999999986</c:v>
                </c:pt>
                <c:pt idx="2758">
                  <c:v>8.1899760000000015</c:v>
                </c:pt>
                <c:pt idx="2759">
                  <c:v>8.2600800000000003</c:v>
                </c:pt>
                <c:pt idx="2760">
                  <c:v>8.32104</c:v>
                </c:pt>
                <c:pt idx="2761">
                  <c:v>8.290560000000001</c:v>
                </c:pt>
                <c:pt idx="2762">
                  <c:v>8.2844639999999998</c:v>
                </c:pt>
                <c:pt idx="2763">
                  <c:v>8.2875120000000013</c:v>
                </c:pt>
                <c:pt idx="2764">
                  <c:v>8.2600800000000003</c:v>
                </c:pt>
                <c:pt idx="2765">
                  <c:v>8.2478879999999979</c:v>
                </c:pt>
                <c:pt idx="2766">
                  <c:v>8.2509359999999994</c:v>
                </c:pt>
                <c:pt idx="2767">
                  <c:v>8.2936080000000008</c:v>
                </c:pt>
                <c:pt idx="2768">
                  <c:v>8.348472000000001</c:v>
                </c:pt>
                <c:pt idx="2769">
                  <c:v>8.3911440000000006</c:v>
                </c:pt>
                <c:pt idx="2770">
                  <c:v>8.39724</c:v>
                </c:pt>
                <c:pt idx="2771">
                  <c:v>8.39724</c:v>
                </c:pt>
                <c:pt idx="2772">
                  <c:v>8.3941920000000003</c:v>
                </c:pt>
                <c:pt idx="2773">
                  <c:v>8.3941920000000003</c:v>
                </c:pt>
                <c:pt idx="2774">
                  <c:v>8.4277200000000008</c:v>
                </c:pt>
                <c:pt idx="2775">
                  <c:v>8.4429599999999994</c:v>
                </c:pt>
                <c:pt idx="2776">
                  <c:v>8.4429599999999994</c:v>
                </c:pt>
                <c:pt idx="2777">
                  <c:v>8.4460080000000008</c:v>
                </c:pt>
                <c:pt idx="2778">
                  <c:v>8.4521040000000003</c:v>
                </c:pt>
                <c:pt idx="2779">
                  <c:v>8.4612480000000012</c:v>
                </c:pt>
                <c:pt idx="2780">
                  <c:v>8.4307680000000005</c:v>
                </c:pt>
                <c:pt idx="2781">
                  <c:v>8.4002879999999998</c:v>
                </c:pt>
                <c:pt idx="2782">
                  <c:v>8.4124800000000004</c:v>
                </c:pt>
                <c:pt idx="2783">
                  <c:v>8.4703920000000004</c:v>
                </c:pt>
                <c:pt idx="2784">
                  <c:v>8.4978239999999996</c:v>
                </c:pt>
                <c:pt idx="2785">
                  <c:v>8.5618320000000008</c:v>
                </c:pt>
                <c:pt idx="2786">
                  <c:v>8.5801200000000009</c:v>
                </c:pt>
                <c:pt idx="2787">
                  <c:v>8.6075520000000001</c:v>
                </c:pt>
                <c:pt idx="2788">
                  <c:v>8.6258400000000002</c:v>
                </c:pt>
                <c:pt idx="2789">
                  <c:v>8.6624160000000003</c:v>
                </c:pt>
                <c:pt idx="2790">
                  <c:v>8.7233759999999982</c:v>
                </c:pt>
                <c:pt idx="2791">
                  <c:v>8.7599520000000002</c:v>
                </c:pt>
                <c:pt idx="2792">
                  <c:v>8.7721440000000008</c:v>
                </c:pt>
                <c:pt idx="2793">
                  <c:v>8.7477599999999978</c:v>
                </c:pt>
                <c:pt idx="2794">
                  <c:v>8.6898480000000013</c:v>
                </c:pt>
                <c:pt idx="2795">
                  <c:v>8.6380320000000008</c:v>
                </c:pt>
                <c:pt idx="2796">
                  <c:v>8.5862160000000003</c:v>
                </c:pt>
                <c:pt idx="2797">
                  <c:v>8.5496400000000001</c:v>
                </c:pt>
                <c:pt idx="2798">
                  <c:v>8.5252560000000006</c:v>
                </c:pt>
                <c:pt idx="2799">
                  <c:v>8.513064</c:v>
                </c:pt>
                <c:pt idx="2800">
                  <c:v>8.5161120000000015</c:v>
                </c:pt>
                <c:pt idx="2801">
                  <c:v>8.5404959999999992</c:v>
                </c:pt>
                <c:pt idx="2802">
                  <c:v>8.5587839999999993</c:v>
                </c:pt>
                <c:pt idx="2803">
                  <c:v>8.5679280000000002</c:v>
                </c:pt>
                <c:pt idx="2804">
                  <c:v>8.5923120000000015</c:v>
                </c:pt>
                <c:pt idx="2805">
                  <c:v>8.6227920000000005</c:v>
                </c:pt>
                <c:pt idx="2806">
                  <c:v>8.674608000000001</c:v>
                </c:pt>
                <c:pt idx="2807">
                  <c:v>8.6532720000000012</c:v>
                </c:pt>
                <c:pt idx="2808">
                  <c:v>8.589264</c:v>
                </c:pt>
                <c:pt idx="2809">
                  <c:v>8.5496400000000001</c:v>
                </c:pt>
                <c:pt idx="2810">
                  <c:v>8.5252560000000006</c:v>
                </c:pt>
                <c:pt idx="2811">
                  <c:v>8.5100160000000002</c:v>
                </c:pt>
                <c:pt idx="2812">
                  <c:v>8.5161120000000015</c:v>
                </c:pt>
                <c:pt idx="2813">
                  <c:v>8.4947759999999999</c:v>
                </c:pt>
                <c:pt idx="2814">
                  <c:v>8.4642959999999992</c:v>
                </c:pt>
                <c:pt idx="2815">
                  <c:v>8.4368639999999999</c:v>
                </c:pt>
                <c:pt idx="2816">
                  <c:v>8.3850479999999994</c:v>
                </c:pt>
                <c:pt idx="2817">
                  <c:v>8.3606639999999999</c:v>
                </c:pt>
                <c:pt idx="2818">
                  <c:v>8.3301839999999991</c:v>
                </c:pt>
                <c:pt idx="2819">
                  <c:v>8.272272000000001</c:v>
                </c:pt>
                <c:pt idx="2820">
                  <c:v>8.2326480000000011</c:v>
                </c:pt>
                <c:pt idx="2821">
                  <c:v>8.2021680000000003</c:v>
                </c:pt>
                <c:pt idx="2822">
                  <c:v>8.1686399999999999</c:v>
                </c:pt>
                <c:pt idx="2823">
                  <c:v>8.1412079999999971</c:v>
                </c:pt>
                <c:pt idx="2824">
                  <c:v>8.1015840000000008</c:v>
                </c:pt>
                <c:pt idx="2825">
                  <c:v>8.0832960000000007</c:v>
                </c:pt>
                <c:pt idx="2826">
                  <c:v>8.0558639999999997</c:v>
                </c:pt>
                <c:pt idx="2827">
                  <c:v>8.0131920000000001</c:v>
                </c:pt>
                <c:pt idx="2828">
                  <c:v>7.9796639999999996</c:v>
                </c:pt>
                <c:pt idx="2829">
                  <c:v>7.9522320000000004</c:v>
                </c:pt>
                <c:pt idx="2830">
                  <c:v>7.9217519999999997</c:v>
                </c:pt>
                <c:pt idx="2831">
                  <c:v>7.8882240000000001</c:v>
                </c:pt>
                <c:pt idx="2832">
                  <c:v>7.8699359999999947</c:v>
                </c:pt>
                <c:pt idx="2833">
                  <c:v>7.8577439999999976</c:v>
                </c:pt>
                <c:pt idx="2834">
                  <c:v>7.8242159999999954</c:v>
                </c:pt>
                <c:pt idx="2835">
                  <c:v>7.7937360000000009</c:v>
                </c:pt>
                <c:pt idx="2836">
                  <c:v>7.7784959999999996</c:v>
                </c:pt>
                <c:pt idx="2837">
                  <c:v>7.7541119999999957</c:v>
                </c:pt>
                <c:pt idx="2838">
                  <c:v>7.735824</c:v>
                </c:pt>
                <c:pt idx="2839">
                  <c:v>7.7083919999999999</c:v>
                </c:pt>
                <c:pt idx="2840">
                  <c:v>7.6748639999999977</c:v>
                </c:pt>
                <c:pt idx="2841">
                  <c:v>7.6443839999999961</c:v>
                </c:pt>
                <c:pt idx="2842">
                  <c:v>7.6352399999999996</c:v>
                </c:pt>
                <c:pt idx="2843">
                  <c:v>7.6108559999999947</c:v>
                </c:pt>
                <c:pt idx="2844">
                  <c:v>7.592568</c:v>
                </c:pt>
                <c:pt idx="2845">
                  <c:v>7.5620879999999948</c:v>
                </c:pt>
                <c:pt idx="2846">
                  <c:v>7.5559919999999998</c:v>
                </c:pt>
                <c:pt idx="2847">
                  <c:v>7.5285600000000006</c:v>
                </c:pt>
                <c:pt idx="2848">
                  <c:v>7.5011279999999996</c:v>
                </c:pt>
                <c:pt idx="2849">
                  <c:v>7.4797919999999998</c:v>
                </c:pt>
                <c:pt idx="2850">
                  <c:v>7.4645519999999959</c:v>
                </c:pt>
                <c:pt idx="2851">
                  <c:v>7.4401679999999999</c:v>
                </c:pt>
                <c:pt idx="2852">
                  <c:v>7.4218800000000007</c:v>
                </c:pt>
                <c:pt idx="2853">
                  <c:v>7.3944480000000006</c:v>
                </c:pt>
                <c:pt idx="2854">
                  <c:v>7.3761599999999996</c:v>
                </c:pt>
                <c:pt idx="2855">
                  <c:v>7.3548239999999963</c:v>
                </c:pt>
                <c:pt idx="2856">
                  <c:v>7.3304400000000003</c:v>
                </c:pt>
                <c:pt idx="2857">
                  <c:v>7.3182479999999996</c:v>
                </c:pt>
                <c:pt idx="2858">
                  <c:v>7.2999599999999996</c:v>
                </c:pt>
                <c:pt idx="2859">
                  <c:v>7.2816720000000004</c:v>
                </c:pt>
                <c:pt idx="2860">
                  <c:v>7.257288</c:v>
                </c:pt>
                <c:pt idx="2861">
                  <c:v>7.2420479999999996</c:v>
                </c:pt>
                <c:pt idx="2862">
                  <c:v>7.2207120000000007</c:v>
                </c:pt>
                <c:pt idx="2863">
                  <c:v>7.2115679999999998</c:v>
                </c:pt>
                <c:pt idx="2864">
                  <c:v>7.1963280000000003</c:v>
                </c:pt>
                <c:pt idx="2865">
                  <c:v>7.1841359999999934</c:v>
                </c:pt>
                <c:pt idx="2866">
                  <c:v>7.1688959999999948</c:v>
                </c:pt>
                <c:pt idx="2867">
                  <c:v>7.1536559999999998</c:v>
                </c:pt>
                <c:pt idx="2868">
                  <c:v>7.1353679999999997</c:v>
                </c:pt>
                <c:pt idx="2869">
                  <c:v>7.117079999999997</c:v>
                </c:pt>
                <c:pt idx="2870">
                  <c:v>7.1079359999999934</c:v>
                </c:pt>
                <c:pt idx="2871">
                  <c:v>7.0926960000000001</c:v>
                </c:pt>
                <c:pt idx="2872">
                  <c:v>7.0774559999999997</c:v>
                </c:pt>
                <c:pt idx="2873">
                  <c:v>7.0591679999999997</c:v>
                </c:pt>
                <c:pt idx="2874">
                  <c:v>7.0408799999999996</c:v>
                </c:pt>
                <c:pt idx="2875">
                  <c:v>7.0347839999999966</c:v>
                </c:pt>
                <c:pt idx="2876">
                  <c:v>7.0164960000000001</c:v>
                </c:pt>
                <c:pt idx="2877">
                  <c:v>7.0043039999999994</c:v>
                </c:pt>
                <c:pt idx="2878">
                  <c:v>6.998208</c:v>
                </c:pt>
                <c:pt idx="2879">
                  <c:v>6.9799199999999999</c:v>
                </c:pt>
                <c:pt idx="2880">
                  <c:v>6.9616319999999998</c:v>
                </c:pt>
                <c:pt idx="2881">
                  <c:v>6.9494400000000001</c:v>
                </c:pt>
                <c:pt idx="2882">
                  <c:v>6.9250559999999997</c:v>
                </c:pt>
                <c:pt idx="2883">
                  <c:v>6.9159119999999996</c:v>
                </c:pt>
                <c:pt idx="2884">
                  <c:v>6.9098160000000011</c:v>
                </c:pt>
                <c:pt idx="2885">
                  <c:v>6.8915280000000001</c:v>
                </c:pt>
                <c:pt idx="2886">
                  <c:v>6.8823839999999956</c:v>
                </c:pt>
                <c:pt idx="2887">
                  <c:v>6.87324</c:v>
                </c:pt>
                <c:pt idx="2888">
                  <c:v>6.8549519999999937</c:v>
                </c:pt>
                <c:pt idx="2889">
                  <c:v>6.8458080000000008</c:v>
                </c:pt>
                <c:pt idx="2890">
                  <c:v>6.8305680000000004</c:v>
                </c:pt>
                <c:pt idx="2891">
                  <c:v>6.8214239999999986</c:v>
                </c:pt>
                <c:pt idx="2892">
                  <c:v>6.8061839999999956</c:v>
                </c:pt>
                <c:pt idx="2893">
                  <c:v>6.7939920000000003</c:v>
                </c:pt>
                <c:pt idx="2894">
                  <c:v>6.7848480000000011</c:v>
                </c:pt>
                <c:pt idx="2895">
                  <c:v>6.7757040000000002</c:v>
                </c:pt>
                <c:pt idx="2896">
                  <c:v>6.7696079999999998</c:v>
                </c:pt>
                <c:pt idx="2897">
                  <c:v>6.748272</c:v>
                </c:pt>
                <c:pt idx="2898">
                  <c:v>6.739128</c:v>
                </c:pt>
                <c:pt idx="2899">
                  <c:v>6.739128</c:v>
                </c:pt>
                <c:pt idx="2900">
                  <c:v>6.739128</c:v>
                </c:pt>
                <c:pt idx="2901">
                  <c:v>6.739128</c:v>
                </c:pt>
                <c:pt idx="2902">
                  <c:v>6.739128</c:v>
                </c:pt>
                <c:pt idx="2903">
                  <c:v>6.739128</c:v>
                </c:pt>
                <c:pt idx="2904">
                  <c:v>6.739128</c:v>
                </c:pt>
                <c:pt idx="2905">
                  <c:v>6.6537839999999964</c:v>
                </c:pt>
                <c:pt idx="2906">
                  <c:v>6.6476879999999952</c:v>
                </c:pt>
                <c:pt idx="2907">
                  <c:v>6.6446400000000008</c:v>
                </c:pt>
                <c:pt idx="2908">
                  <c:v>6.632448000000001</c:v>
                </c:pt>
                <c:pt idx="2909">
                  <c:v>6.6172080000000006</c:v>
                </c:pt>
                <c:pt idx="2910">
                  <c:v>6.6111119999999959</c:v>
                </c:pt>
                <c:pt idx="2911">
                  <c:v>6.6050159999999947</c:v>
                </c:pt>
                <c:pt idx="2912">
                  <c:v>6.5867279999999999</c:v>
                </c:pt>
                <c:pt idx="2913">
                  <c:v>6.5745359999999948</c:v>
                </c:pt>
                <c:pt idx="2914">
                  <c:v>6.5653920000000001</c:v>
                </c:pt>
                <c:pt idx="2915">
                  <c:v>6.5532000000000004</c:v>
                </c:pt>
                <c:pt idx="2916">
                  <c:v>6.5410079999999997</c:v>
                </c:pt>
                <c:pt idx="2917">
                  <c:v>6.5288159999999964</c:v>
                </c:pt>
                <c:pt idx="2918">
                  <c:v>6.5196719999999999</c:v>
                </c:pt>
                <c:pt idx="2919">
                  <c:v>6.5166240000000002</c:v>
                </c:pt>
                <c:pt idx="2920">
                  <c:v>6.4952879999999986</c:v>
                </c:pt>
                <c:pt idx="2921">
                  <c:v>6.4861440000000004</c:v>
                </c:pt>
                <c:pt idx="2922">
                  <c:v>6.3459359999999947</c:v>
                </c:pt>
                <c:pt idx="2923">
                  <c:v>6.3459359999999947</c:v>
                </c:pt>
                <c:pt idx="2924">
                  <c:v>6.3398399999999997</c:v>
                </c:pt>
                <c:pt idx="2925">
                  <c:v>6.3306959999999997</c:v>
                </c:pt>
                <c:pt idx="2926">
                  <c:v>6.3306959999999997</c:v>
                </c:pt>
                <c:pt idx="2927">
                  <c:v>6.3154559999999949</c:v>
                </c:pt>
                <c:pt idx="2928">
                  <c:v>6.2941199999999951</c:v>
                </c:pt>
                <c:pt idx="2929">
                  <c:v>6.2880240000000001</c:v>
                </c:pt>
                <c:pt idx="2930">
                  <c:v>6.2819279999999997</c:v>
                </c:pt>
                <c:pt idx="2931">
                  <c:v>6.2758320000000003</c:v>
                </c:pt>
                <c:pt idx="2932">
                  <c:v>6.2666880000000003</c:v>
                </c:pt>
                <c:pt idx="2933">
                  <c:v>6.2544959999999996</c:v>
                </c:pt>
                <c:pt idx="2934">
                  <c:v>6.2484000000000002</c:v>
                </c:pt>
                <c:pt idx="2935">
                  <c:v>6.2362080000000004</c:v>
                </c:pt>
                <c:pt idx="2936">
                  <c:v>6.2209680000000001</c:v>
                </c:pt>
                <c:pt idx="2937">
                  <c:v>6.2057279999999997</c:v>
                </c:pt>
                <c:pt idx="2938">
                  <c:v>6.1996320000000003</c:v>
                </c:pt>
                <c:pt idx="2939">
                  <c:v>6.1935359999999946</c:v>
                </c:pt>
                <c:pt idx="2940">
                  <c:v>6.1843919999999999</c:v>
                </c:pt>
                <c:pt idx="2941">
                  <c:v>6.1661039999999971</c:v>
                </c:pt>
                <c:pt idx="2942">
                  <c:v>6.1661039999999971</c:v>
                </c:pt>
                <c:pt idx="2943">
                  <c:v>6.1630559999999948</c:v>
                </c:pt>
                <c:pt idx="2944">
                  <c:v>6.1569599999999998</c:v>
                </c:pt>
                <c:pt idx="2945">
                  <c:v>6.1478159999999953</c:v>
                </c:pt>
                <c:pt idx="2946">
                  <c:v>6.1478159999999953</c:v>
                </c:pt>
                <c:pt idx="2947">
                  <c:v>6.1295280000000014</c:v>
                </c:pt>
                <c:pt idx="2948">
                  <c:v>6.1142879999999948</c:v>
                </c:pt>
                <c:pt idx="2949">
                  <c:v>6.1051439999999966</c:v>
                </c:pt>
                <c:pt idx="2950">
                  <c:v>6.1020960000000004</c:v>
                </c:pt>
                <c:pt idx="2951">
                  <c:v>6.092951999999995</c:v>
                </c:pt>
                <c:pt idx="2952">
                  <c:v>6.0807599999999997</c:v>
                </c:pt>
                <c:pt idx="2953">
                  <c:v>6.0807599999999997</c:v>
                </c:pt>
                <c:pt idx="2954">
                  <c:v>6.068568</c:v>
                </c:pt>
                <c:pt idx="2955">
                  <c:v>6.0563760000000002</c:v>
                </c:pt>
                <c:pt idx="2956">
                  <c:v>6.044183999999996</c:v>
                </c:pt>
                <c:pt idx="2957">
                  <c:v>6.0411360000000007</c:v>
                </c:pt>
                <c:pt idx="2958">
                  <c:v>6.0228480000000006</c:v>
                </c:pt>
                <c:pt idx="2959">
                  <c:v>6.010656</c:v>
                </c:pt>
                <c:pt idx="2960">
                  <c:v>6.0045599999999997</c:v>
                </c:pt>
                <c:pt idx="2961">
                  <c:v>5.9984640000000002</c:v>
                </c:pt>
                <c:pt idx="2962">
                  <c:v>5.9923679999999999</c:v>
                </c:pt>
                <c:pt idx="2963">
                  <c:v>5.9527440000000009</c:v>
                </c:pt>
                <c:pt idx="2964">
                  <c:v>5.9527440000000009</c:v>
                </c:pt>
                <c:pt idx="2965">
                  <c:v>5.9466479999999997</c:v>
                </c:pt>
                <c:pt idx="2966">
                  <c:v>5.9375040000000006</c:v>
                </c:pt>
                <c:pt idx="2967">
                  <c:v>5.9253120000000008</c:v>
                </c:pt>
                <c:pt idx="2968">
                  <c:v>5.9131200000000002</c:v>
                </c:pt>
                <c:pt idx="2969">
                  <c:v>5.9100720000000004</c:v>
                </c:pt>
                <c:pt idx="2970">
                  <c:v>5.8978799999999971</c:v>
                </c:pt>
                <c:pt idx="2971">
                  <c:v>5.8978799999999971</c:v>
                </c:pt>
                <c:pt idx="2972">
                  <c:v>5.8887360000000006</c:v>
                </c:pt>
                <c:pt idx="2973">
                  <c:v>5.8795919999999997</c:v>
                </c:pt>
                <c:pt idx="2974">
                  <c:v>5.8734960000000003</c:v>
                </c:pt>
                <c:pt idx="2975">
                  <c:v>5.8673999999999964</c:v>
                </c:pt>
                <c:pt idx="2976">
                  <c:v>5.8582559999999999</c:v>
                </c:pt>
                <c:pt idx="2977">
                  <c:v>5.8491120000000008</c:v>
                </c:pt>
                <c:pt idx="2978">
                  <c:v>5.8491120000000008</c:v>
                </c:pt>
                <c:pt idx="2979">
                  <c:v>5.8399679999999998</c:v>
                </c:pt>
                <c:pt idx="2980">
                  <c:v>5.8277759999999956</c:v>
                </c:pt>
                <c:pt idx="2981">
                  <c:v>5.815583999999995</c:v>
                </c:pt>
                <c:pt idx="2982">
                  <c:v>5.8033919999999997</c:v>
                </c:pt>
                <c:pt idx="2983">
                  <c:v>5.8033919999999997</c:v>
                </c:pt>
                <c:pt idx="2984">
                  <c:v>5.8003440000000008</c:v>
                </c:pt>
                <c:pt idx="2985">
                  <c:v>5.7972960000000002</c:v>
                </c:pt>
                <c:pt idx="2986">
                  <c:v>5.7911999999999999</c:v>
                </c:pt>
                <c:pt idx="2987">
                  <c:v>5.7820559999999999</c:v>
                </c:pt>
                <c:pt idx="2988">
                  <c:v>5.7637679999999998</c:v>
                </c:pt>
                <c:pt idx="2989">
                  <c:v>5.7546239999999997</c:v>
                </c:pt>
                <c:pt idx="2990">
                  <c:v>5.7546239999999997</c:v>
                </c:pt>
                <c:pt idx="2991">
                  <c:v>5.7515760000000009</c:v>
                </c:pt>
                <c:pt idx="2992">
                  <c:v>5.7393840000000003</c:v>
                </c:pt>
                <c:pt idx="2993">
                  <c:v>5.7332879999999999</c:v>
                </c:pt>
                <c:pt idx="2994">
                  <c:v>5.7241439999999972</c:v>
                </c:pt>
                <c:pt idx="2995">
                  <c:v>5.7210960000000002</c:v>
                </c:pt>
                <c:pt idx="2996">
                  <c:v>5.7058559999999998</c:v>
                </c:pt>
                <c:pt idx="2997">
                  <c:v>5.6997600000000004</c:v>
                </c:pt>
                <c:pt idx="2998">
                  <c:v>5.6875680000000006</c:v>
                </c:pt>
                <c:pt idx="2999">
                  <c:v>5.6875680000000006</c:v>
                </c:pt>
                <c:pt idx="3000">
                  <c:v>5.6845199999999938</c:v>
                </c:pt>
                <c:pt idx="3001">
                  <c:v>5.6814720000000003</c:v>
                </c:pt>
                <c:pt idx="3002">
                  <c:v>5.6814720000000003</c:v>
                </c:pt>
                <c:pt idx="3003">
                  <c:v>5.6692799999999997</c:v>
                </c:pt>
                <c:pt idx="3004">
                  <c:v>5.6601359999999934</c:v>
                </c:pt>
                <c:pt idx="3005">
                  <c:v>5.650991999999996</c:v>
                </c:pt>
                <c:pt idx="3006">
                  <c:v>5.6327039999999986</c:v>
                </c:pt>
                <c:pt idx="3007">
                  <c:v>5.6266080000000009</c:v>
                </c:pt>
                <c:pt idx="3008">
                  <c:v>5.6266080000000009</c:v>
                </c:pt>
                <c:pt idx="3009">
                  <c:v>5.6235599999999959</c:v>
                </c:pt>
                <c:pt idx="3010">
                  <c:v>5.6144159999999932</c:v>
                </c:pt>
                <c:pt idx="3011">
                  <c:v>5.5991760000000008</c:v>
                </c:pt>
                <c:pt idx="3012">
                  <c:v>5.5869839999999966</c:v>
                </c:pt>
                <c:pt idx="3013">
                  <c:v>5.5778400000000001</c:v>
                </c:pt>
                <c:pt idx="3014">
                  <c:v>5.5778400000000001</c:v>
                </c:pt>
                <c:pt idx="3015">
                  <c:v>5.5778400000000001</c:v>
                </c:pt>
                <c:pt idx="3016">
                  <c:v>5.5686960000000001</c:v>
                </c:pt>
                <c:pt idx="3017">
                  <c:v>5.5656480000000004</c:v>
                </c:pt>
                <c:pt idx="3018">
                  <c:v>5.5504080000000009</c:v>
                </c:pt>
                <c:pt idx="3019">
                  <c:v>5.541264</c:v>
                </c:pt>
                <c:pt idx="3020">
                  <c:v>5.5351679999999996</c:v>
                </c:pt>
                <c:pt idx="3021">
                  <c:v>5.5290720000000002</c:v>
                </c:pt>
                <c:pt idx="3022">
                  <c:v>5.5199280000000002</c:v>
                </c:pt>
                <c:pt idx="3023">
                  <c:v>5.5138319999999998</c:v>
                </c:pt>
                <c:pt idx="3024">
                  <c:v>5.5138319999999998</c:v>
                </c:pt>
                <c:pt idx="3025">
                  <c:v>5.5046879999999998</c:v>
                </c:pt>
                <c:pt idx="3026">
                  <c:v>5.492496</c:v>
                </c:pt>
                <c:pt idx="3027">
                  <c:v>5.483352</c:v>
                </c:pt>
                <c:pt idx="3028">
                  <c:v>5.4803040000000003</c:v>
                </c:pt>
                <c:pt idx="3029">
                  <c:v>5.474208</c:v>
                </c:pt>
                <c:pt idx="3030">
                  <c:v>5.4711600000000002</c:v>
                </c:pt>
                <c:pt idx="3031">
                  <c:v>5.4589679999999996</c:v>
                </c:pt>
                <c:pt idx="3032">
                  <c:v>5.4589679999999996</c:v>
                </c:pt>
                <c:pt idx="3033">
                  <c:v>5.4589679999999996</c:v>
                </c:pt>
                <c:pt idx="3034">
                  <c:v>5.4589679999999996</c:v>
                </c:pt>
                <c:pt idx="3035">
                  <c:v>5.4589679999999996</c:v>
                </c:pt>
                <c:pt idx="3036">
                  <c:v>5.4589679999999996</c:v>
                </c:pt>
                <c:pt idx="3037">
                  <c:v>5.4589679999999996</c:v>
                </c:pt>
                <c:pt idx="3038">
                  <c:v>5.4589679999999996</c:v>
                </c:pt>
                <c:pt idx="3039">
                  <c:v>5.4589679999999996</c:v>
                </c:pt>
                <c:pt idx="3040">
                  <c:v>5.4406800000000004</c:v>
                </c:pt>
                <c:pt idx="3041">
                  <c:v>5.4437280000000001</c:v>
                </c:pt>
                <c:pt idx="3042">
                  <c:v>5.4528720000000002</c:v>
                </c:pt>
                <c:pt idx="3043">
                  <c:v>5.4620159999999967</c:v>
                </c:pt>
                <c:pt idx="3044">
                  <c:v>5.474208</c:v>
                </c:pt>
                <c:pt idx="3045">
                  <c:v>5.5321199999999999</c:v>
                </c:pt>
                <c:pt idx="3046">
                  <c:v>5.541264</c:v>
                </c:pt>
                <c:pt idx="3047">
                  <c:v>5.5961280000000002</c:v>
                </c:pt>
                <c:pt idx="3048">
                  <c:v>5.7089039999999986</c:v>
                </c:pt>
                <c:pt idx="3049">
                  <c:v>5.8125359999999953</c:v>
                </c:pt>
                <c:pt idx="3050">
                  <c:v>5.8491120000000008</c:v>
                </c:pt>
                <c:pt idx="3051">
                  <c:v>5.7881520000000002</c:v>
                </c:pt>
                <c:pt idx="3052">
                  <c:v>5.7485280000000003</c:v>
                </c:pt>
                <c:pt idx="3053">
                  <c:v>5.7210960000000002</c:v>
                </c:pt>
                <c:pt idx="3054">
                  <c:v>5.6936640000000001</c:v>
                </c:pt>
                <c:pt idx="3055">
                  <c:v>5.6845199999999938</c:v>
                </c:pt>
                <c:pt idx="3056">
                  <c:v>5.6814720000000003</c:v>
                </c:pt>
                <c:pt idx="3057">
                  <c:v>5.6753760000000009</c:v>
                </c:pt>
                <c:pt idx="3058">
                  <c:v>5.6601359999999934</c:v>
                </c:pt>
                <c:pt idx="3059">
                  <c:v>5.663183999999994</c:v>
                </c:pt>
                <c:pt idx="3060">
                  <c:v>5.7058559999999998</c:v>
                </c:pt>
                <c:pt idx="3061">
                  <c:v>5.7454800000000006</c:v>
                </c:pt>
                <c:pt idx="3062">
                  <c:v>5.7729120000000007</c:v>
                </c:pt>
                <c:pt idx="3063">
                  <c:v>5.7393840000000003</c:v>
                </c:pt>
                <c:pt idx="3064">
                  <c:v>5.7058559999999998</c:v>
                </c:pt>
                <c:pt idx="3065">
                  <c:v>5.6784239999999997</c:v>
                </c:pt>
                <c:pt idx="3066">
                  <c:v>5.6570879999999937</c:v>
                </c:pt>
                <c:pt idx="3067">
                  <c:v>5.6601359999999934</c:v>
                </c:pt>
                <c:pt idx="3068">
                  <c:v>5.6692799999999997</c:v>
                </c:pt>
                <c:pt idx="3069">
                  <c:v>5.6845199999999938</c:v>
                </c:pt>
                <c:pt idx="3070">
                  <c:v>5.702808000000001</c:v>
                </c:pt>
                <c:pt idx="3071">
                  <c:v>5.7363359999999997</c:v>
                </c:pt>
                <c:pt idx="3072">
                  <c:v>5.7729120000000007</c:v>
                </c:pt>
                <c:pt idx="3073">
                  <c:v>5.8003440000000008</c:v>
                </c:pt>
                <c:pt idx="3074">
                  <c:v>5.8247279999999959</c:v>
                </c:pt>
                <c:pt idx="3075">
                  <c:v>5.8734960000000003</c:v>
                </c:pt>
                <c:pt idx="3076">
                  <c:v>5.9253120000000008</c:v>
                </c:pt>
                <c:pt idx="3077">
                  <c:v>5.980176000000001</c:v>
                </c:pt>
                <c:pt idx="3078">
                  <c:v>6.0319919999999998</c:v>
                </c:pt>
                <c:pt idx="3079">
                  <c:v>6.0990479999999998</c:v>
                </c:pt>
                <c:pt idx="3080">
                  <c:v>6.1539119999999956</c:v>
                </c:pt>
                <c:pt idx="3081">
                  <c:v>6.2026800000000009</c:v>
                </c:pt>
                <c:pt idx="3082">
                  <c:v>6.2514479999999999</c:v>
                </c:pt>
                <c:pt idx="3083">
                  <c:v>6.3124079999999996</c:v>
                </c:pt>
                <c:pt idx="3084">
                  <c:v>6.3428879999999959</c:v>
                </c:pt>
                <c:pt idx="3085">
                  <c:v>6.3916560000000002</c:v>
                </c:pt>
                <c:pt idx="3086">
                  <c:v>6.4434719999999999</c:v>
                </c:pt>
                <c:pt idx="3087">
                  <c:v>6.5105279999999999</c:v>
                </c:pt>
                <c:pt idx="3088">
                  <c:v>6.5501519999999998</c:v>
                </c:pt>
                <c:pt idx="3089">
                  <c:v>6.5592959999999998</c:v>
                </c:pt>
                <c:pt idx="3090">
                  <c:v>6.5989199999999997</c:v>
                </c:pt>
                <c:pt idx="3091">
                  <c:v>6.6537839999999964</c:v>
                </c:pt>
                <c:pt idx="3092">
                  <c:v>6.748272</c:v>
                </c:pt>
                <c:pt idx="3093">
                  <c:v>6.8000879999999997</c:v>
                </c:pt>
                <c:pt idx="3094">
                  <c:v>6.87324</c:v>
                </c:pt>
                <c:pt idx="3095">
                  <c:v>6.9494400000000001</c:v>
                </c:pt>
                <c:pt idx="3096">
                  <c:v>7.0530720000000002</c:v>
                </c:pt>
                <c:pt idx="3097">
                  <c:v>7.1719440000000008</c:v>
                </c:pt>
                <c:pt idx="3098">
                  <c:v>7.2450960000000002</c:v>
                </c:pt>
                <c:pt idx="3099">
                  <c:v>7.2816720000000004</c:v>
                </c:pt>
                <c:pt idx="3100">
                  <c:v>7.3243439999999973</c:v>
                </c:pt>
                <c:pt idx="3101">
                  <c:v>7.3609199999999948</c:v>
                </c:pt>
                <c:pt idx="3102">
                  <c:v>7.3853039999999996</c:v>
                </c:pt>
                <c:pt idx="3103">
                  <c:v>7.4157839999999986</c:v>
                </c:pt>
                <c:pt idx="3104">
                  <c:v>7.4858880000000001</c:v>
                </c:pt>
                <c:pt idx="3105">
                  <c:v>7.5255119999999964</c:v>
                </c:pt>
                <c:pt idx="3106">
                  <c:v>7.5559919999999998</c:v>
                </c:pt>
                <c:pt idx="3107">
                  <c:v>7.5712320000000002</c:v>
                </c:pt>
                <c:pt idx="3108">
                  <c:v>7.5712320000000002</c:v>
                </c:pt>
                <c:pt idx="3109">
                  <c:v>7.5011279999999996</c:v>
                </c:pt>
                <c:pt idx="3110">
                  <c:v>7.4767440000000001</c:v>
                </c:pt>
                <c:pt idx="3111">
                  <c:v>7.4645519999999959</c:v>
                </c:pt>
                <c:pt idx="3112">
                  <c:v>7.4066400000000003</c:v>
                </c:pt>
                <c:pt idx="3113">
                  <c:v>7.3761599999999996</c:v>
                </c:pt>
                <c:pt idx="3114">
                  <c:v>7.3304400000000003</c:v>
                </c:pt>
                <c:pt idx="3115">
                  <c:v>7.3243439999999973</c:v>
                </c:pt>
                <c:pt idx="3116">
                  <c:v>7.3365360000000006</c:v>
                </c:pt>
                <c:pt idx="3117">
                  <c:v>7.4005440000000009</c:v>
                </c:pt>
                <c:pt idx="3118">
                  <c:v>7.4249280000000004</c:v>
                </c:pt>
                <c:pt idx="3119">
                  <c:v>7.4615040000000006</c:v>
                </c:pt>
                <c:pt idx="3120">
                  <c:v>7.4889360000000007</c:v>
                </c:pt>
                <c:pt idx="3121">
                  <c:v>7.534656</c:v>
                </c:pt>
                <c:pt idx="3122">
                  <c:v>7.5377040000000006</c:v>
                </c:pt>
                <c:pt idx="3123">
                  <c:v>7.5468479999999998</c:v>
                </c:pt>
                <c:pt idx="3124">
                  <c:v>7.5712320000000002</c:v>
                </c:pt>
                <c:pt idx="3125">
                  <c:v>7.659624</c:v>
                </c:pt>
                <c:pt idx="3126">
                  <c:v>7.7022959999999996</c:v>
                </c:pt>
                <c:pt idx="3127">
                  <c:v>7.6657199999999959</c:v>
                </c:pt>
                <c:pt idx="3128">
                  <c:v>7.6718160000000006</c:v>
                </c:pt>
                <c:pt idx="3129">
                  <c:v>7.7053440000000011</c:v>
                </c:pt>
                <c:pt idx="3130">
                  <c:v>7.6962000000000002</c:v>
                </c:pt>
                <c:pt idx="3131">
                  <c:v>7.6748639999999977</c:v>
                </c:pt>
                <c:pt idx="3132">
                  <c:v>7.659624</c:v>
                </c:pt>
                <c:pt idx="3133">
                  <c:v>7.626095999999996</c:v>
                </c:pt>
                <c:pt idx="3134">
                  <c:v>7.6078079999999959</c:v>
                </c:pt>
                <c:pt idx="3135">
                  <c:v>7.592568</c:v>
                </c:pt>
                <c:pt idx="3136">
                  <c:v>7.5864719999999997</c:v>
                </c:pt>
                <c:pt idx="3137">
                  <c:v>7.626095999999996</c:v>
                </c:pt>
                <c:pt idx="3138">
                  <c:v>7.6657199999999959</c:v>
                </c:pt>
                <c:pt idx="3139">
                  <c:v>7.6321919999999999</c:v>
                </c:pt>
                <c:pt idx="3140">
                  <c:v>7.6078079999999959</c:v>
                </c:pt>
                <c:pt idx="3141">
                  <c:v>7.5498960000000004</c:v>
                </c:pt>
                <c:pt idx="3142">
                  <c:v>7.5224639999999976</c:v>
                </c:pt>
                <c:pt idx="3143">
                  <c:v>7.5102719999999996</c:v>
                </c:pt>
                <c:pt idx="3144">
                  <c:v>7.5529439999999974</c:v>
                </c:pt>
                <c:pt idx="3145">
                  <c:v>7.5956160000000006</c:v>
                </c:pt>
                <c:pt idx="3146">
                  <c:v>7.5956160000000006</c:v>
                </c:pt>
                <c:pt idx="3147">
                  <c:v>7.5316080000000003</c:v>
                </c:pt>
                <c:pt idx="3148">
                  <c:v>7.4706479999999997</c:v>
                </c:pt>
                <c:pt idx="3149">
                  <c:v>7.458456</c:v>
                </c:pt>
                <c:pt idx="3150">
                  <c:v>7.4462640000000002</c:v>
                </c:pt>
                <c:pt idx="3151">
                  <c:v>7.4127360000000007</c:v>
                </c:pt>
                <c:pt idx="3152">
                  <c:v>7.3944480000000006</c:v>
                </c:pt>
                <c:pt idx="3153">
                  <c:v>7.4005440000000009</c:v>
                </c:pt>
                <c:pt idx="3154">
                  <c:v>7.3761599999999996</c:v>
                </c:pt>
                <c:pt idx="3155">
                  <c:v>7.3304400000000003</c:v>
                </c:pt>
                <c:pt idx="3156">
                  <c:v>7.2999599999999996</c:v>
                </c:pt>
                <c:pt idx="3157">
                  <c:v>7.2755760000000009</c:v>
                </c:pt>
                <c:pt idx="3158">
                  <c:v>7.3091039999999996</c:v>
                </c:pt>
                <c:pt idx="3159">
                  <c:v>7.3091039999999996</c:v>
                </c:pt>
                <c:pt idx="3160">
                  <c:v>7.2755760000000009</c:v>
                </c:pt>
                <c:pt idx="3161">
                  <c:v>7.2481440000000008</c:v>
                </c:pt>
                <c:pt idx="3162">
                  <c:v>7.2207120000000007</c:v>
                </c:pt>
                <c:pt idx="3163">
                  <c:v>7.1932800000000006</c:v>
                </c:pt>
                <c:pt idx="3164">
                  <c:v>7.1597520000000001</c:v>
                </c:pt>
                <c:pt idx="3165">
                  <c:v>7.1353679999999997</c:v>
                </c:pt>
                <c:pt idx="3166">
                  <c:v>7.0957440000000007</c:v>
                </c:pt>
                <c:pt idx="3167">
                  <c:v>7.0774559999999997</c:v>
                </c:pt>
                <c:pt idx="3168">
                  <c:v>7.0530720000000002</c:v>
                </c:pt>
                <c:pt idx="3169">
                  <c:v>7.0164960000000001</c:v>
                </c:pt>
                <c:pt idx="3170">
                  <c:v>6.9890639999999999</c:v>
                </c:pt>
                <c:pt idx="3171">
                  <c:v>6.9677280000000001</c:v>
                </c:pt>
                <c:pt idx="3172">
                  <c:v>6.940296</c:v>
                </c:pt>
                <c:pt idx="3173">
                  <c:v>6.9098160000000011</c:v>
                </c:pt>
                <c:pt idx="3174">
                  <c:v>6.8884799999999986</c:v>
                </c:pt>
                <c:pt idx="3175">
                  <c:v>6.87324</c:v>
                </c:pt>
                <c:pt idx="3176">
                  <c:v>6.8519039999999967</c:v>
                </c:pt>
                <c:pt idx="3177">
                  <c:v>6.833616000000001</c:v>
                </c:pt>
                <c:pt idx="3178">
                  <c:v>6.8092319999999997</c:v>
                </c:pt>
                <c:pt idx="3179">
                  <c:v>6.7848480000000011</c:v>
                </c:pt>
                <c:pt idx="3180">
                  <c:v>6.7665600000000001</c:v>
                </c:pt>
                <c:pt idx="3181">
                  <c:v>6.7452240000000003</c:v>
                </c:pt>
                <c:pt idx="3182">
                  <c:v>6.7269359999999958</c:v>
                </c:pt>
                <c:pt idx="3183">
                  <c:v>6.7055999999999996</c:v>
                </c:pt>
                <c:pt idx="3184">
                  <c:v>6.6903600000000001</c:v>
                </c:pt>
                <c:pt idx="3185">
                  <c:v>6.6659759999999926</c:v>
                </c:pt>
                <c:pt idx="3186">
                  <c:v>6.6537839999999964</c:v>
                </c:pt>
                <c:pt idx="3187">
                  <c:v>6.6263519999999998</c:v>
                </c:pt>
                <c:pt idx="3188">
                  <c:v>6.6080640000000006</c:v>
                </c:pt>
                <c:pt idx="3189">
                  <c:v>6.5928239999999976</c:v>
                </c:pt>
                <c:pt idx="3190">
                  <c:v>6.5775839999999963</c:v>
                </c:pt>
                <c:pt idx="3191">
                  <c:v>6.5623439999999986</c:v>
                </c:pt>
                <c:pt idx="3192">
                  <c:v>6.5471039999999956</c:v>
                </c:pt>
                <c:pt idx="3193">
                  <c:v>6.5318639999999997</c:v>
                </c:pt>
                <c:pt idx="3194">
                  <c:v>6.5166240000000002</c:v>
                </c:pt>
                <c:pt idx="3195">
                  <c:v>6.4983360000000001</c:v>
                </c:pt>
                <c:pt idx="3196">
                  <c:v>6.4709040000000009</c:v>
                </c:pt>
                <c:pt idx="3197">
                  <c:v>6.4648080000000014</c:v>
                </c:pt>
                <c:pt idx="3198">
                  <c:v>6.4526160000000008</c:v>
                </c:pt>
                <c:pt idx="3199">
                  <c:v>6.4373760000000004</c:v>
                </c:pt>
                <c:pt idx="3200">
                  <c:v>6.4190880000000003</c:v>
                </c:pt>
                <c:pt idx="3201">
                  <c:v>6.4068959999999997</c:v>
                </c:pt>
                <c:pt idx="3202">
                  <c:v>6.3977519999999997</c:v>
                </c:pt>
                <c:pt idx="3203">
                  <c:v>6.3672720000000007</c:v>
                </c:pt>
                <c:pt idx="3204">
                  <c:v>6.3550799999999974</c:v>
                </c:pt>
                <c:pt idx="3205">
                  <c:v>6.3489839999999962</c:v>
                </c:pt>
                <c:pt idx="3206">
                  <c:v>6.336792</c:v>
                </c:pt>
                <c:pt idx="3207">
                  <c:v>6.3185039999999972</c:v>
                </c:pt>
                <c:pt idx="3208">
                  <c:v>6.3032640000000004</c:v>
                </c:pt>
                <c:pt idx="3209">
                  <c:v>6.2849759999999959</c:v>
                </c:pt>
                <c:pt idx="3210">
                  <c:v>6.2788800000000009</c:v>
                </c:pt>
                <c:pt idx="3211">
                  <c:v>6.269736</c:v>
                </c:pt>
                <c:pt idx="3212">
                  <c:v>6.2575439999999984</c:v>
                </c:pt>
                <c:pt idx="3213">
                  <c:v>6.2392560000000001</c:v>
                </c:pt>
                <c:pt idx="3214">
                  <c:v>6.2209680000000001</c:v>
                </c:pt>
                <c:pt idx="3215">
                  <c:v>6.217919999999995</c:v>
                </c:pt>
                <c:pt idx="3216">
                  <c:v>6.211824</c:v>
                </c:pt>
                <c:pt idx="3217">
                  <c:v>6.1904879999999958</c:v>
                </c:pt>
                <c:pt idx="3218">
                  <c:v>6.1813440000000011</c:v>
                </c:pt>
                <c:pt idx="3219">
                  <c:v>6.1661039999999971</c:v>
                </c:pt>
                <c:pt idx="3220">
                  <c:v>6.1600079999999959</c:v>
                </c:pt>
                <c:pt idx="3221">
                  <c:v>6.1508639999999994</c:v>
                </c:pt>
                <c:pt idx="3222">
                  <c:v>6.135624</c:v>
                </c:pt>
                <c:pt idx="3223">
                  <c:v>6.1234319999999958</c:v>
                </c:pt>
                <c:pt idx="3224">
                  <c:v>6.1081919999999998</c:v>
                </c:pt>
                <c:pt idx="3225">
                  <c:v>6.092951999999995</c:v>
                </c:pt>
                <c:pt idx="3226">
                  <c:v>6.0746640000000003</c:v>
                </c:pt>
                <c:pt idx="3227">
                  <c:v>6.0716159999999997</c:v>
                </c:pt>
                <c:pt idx="3228">
                  <c:v>6.0563760000000002</c:v>
                </c:pt>
                <c:pt idx="3229">
                  <c:v>6.044183999999996</c:v>
                </c:pt>
                <c:pt idx="3230">
                  <c:v>6.0380880000000001</c:v>
                </c:pt>
                <c:pt idx="3231">
                  <c:v>6.0289439999999974</c:v>
                </c:pt>
                <c:pt idx="3232">
                  <c:v>6.0258959999999959</c:v>
                </c:pt>
                <c:pt idx="3233">
                  <c:v>6.0137040000000006</c:v>
                </c:pt>
                <c:pt idx="3234">
                  <c:v>6.0045599999999997</c:v>
                </c:pt>
                <c:pt idx="3235">
                  <c:v>5.9893200000000002</c:v>
                </c:pt>
                <c:pt idx="3236">
                  <c:v>5.9862719999999996</c:v>
                </c:pt>
                <c:pt idx="3237">
                  <c:v>5.9679839999999951</c:v>
                </c:pt>
                <c:pt idx="3238">
                  <c:v>5.9588400000000004</c:v>
                </c:pt>
                <c:pt idx="3239">
                  <c:v>5.9436</c:v>
                </c:pt>
                <c:pt idx="3240">
                  <c:v>5.9375040000000006</c:v>
                </c:pt>
                <c:pt idx="3241">
                  <c:v>5.9161679999999999</c:v>
                </c:pt>
                <c:pt idx="3242">
                  <c:v>5.9070239999999998</c:v>
                </c:pt>
                <c:pt idx="3243">
                  <c:v>5.8978799999999971</c:v>
                </c:pt>
                <c:pt idx="3244">
                  <c:v>5.8948319999999947</c:v>
                </c:pt>
                <c:pt idx="3245">
                  <c:v>5.885688</c:v>
                </c:pt>
                <c:pt idx="3246">
                  <c:v>5.8643519999999958</c:v>
                </c:pt>
                <c:pt idx="3247">
                  <c:v>5.8613039999999996</c:v>
                </c:pt>
                <c:pt idx="3248">
                  <c:v>5.8582559999999999</c:v>
                </c:pt>
                <c:pt idx="3249">
                  <c:v>5.8491120000000008</c:v>
                </c:pt>
                <c:pt idx="3250">
                  <c:v>5.8399679999999998</c:v>
                </c:pt>
                <c:pt idx="3251">
                  <c:v>5.8247279999999959</c:v>
                </c:pt>
                <c:pt idx="3252">
                  <c:v>5.8216800000000006</c:v>
                </c:pt>
                <c:pt idx="3253">
                  <c:v>5.809488</c:v>
                </c:pt>
                <c:pt idx="3254">
                  <c:v>5.8003440000000008</c:v>
                </c:pt>
                <c:pt idx="3255">
                  <c:v>5.8003440000000008</c:v>
                </c:pt>
                <c:pt idx="3256">
                  <c:v>5.7881520000000002</c:v>
                </c:pt>
                <c:pt idx="3257">
                  <c:v>5.7790080000000001</c:v>
                </c:pt>
                <c:pt idx="3258">
                  <c:v>5.7576720000000003</c:v>
                </c:pt>
                <c:pt idx="3259">
                  <c:v>5.7515760000000009</c:v>
                </c:pt>
                <c:pt idx="3260">
                  <c:v>5.7515760000000009</c:v>
                </c:pt>
                <c:pt idx="3261">
                  <c:v>5.7454800000000006</c:v>
                </c:pt>
                <c:pt idx="3262">
                  <c:v>5.7393840000000003</c:v>
                </c:pt>
                <c:pt idx="3263">
                  <c:v>5.7363359999999997</c:v>
                </c:pt>
                <c:pt idx="3264">
                  <c:v>5.7302400000000002</c:v>
                </c:pt>
                <c:pt idx="3265">
                  <c:v>5.7241439999999972</c:v>
                </c:pt>
                <c:pt idx="3266">
                  <c:v>5.7180479999999996</c:v>
                </c:pt>
                <c:pt idx="3267">
                  <c:v>5.702808000000001</c:v>
                </c:pt>
                <c:pt idx="3268">
                  <c:v>5.6967120000000007</c:v>
                </c:pt>
                <c:pt idx="3269">
                  <c:v>5.6814720000000003</c:v>
                </c:pt>
                <c:pt idx="3270">
                  <c:v>5.6723280000000003</c:v>
                </c:pt>
                <c:pt idx="3271">
                  <c:v>5.6692799999999997</c:v>
                </c:pt>
                <c:pt idx="3272">
                  <c:v>5.6662319999999999</c:v>
                </c:pt>
                <c:pt idx="3273">
                  <c:v>5.663183999999994</c:v>
                </c:pt>
                <c:pt idx="3274">
                  <c:v>5.650991999999996</c:v>
                </c:pt>
                <c:pt idx="3275">
                  <c:v>5.6479439999999972</c:v>
                </c:pt>
                <c:pt idx="3276">
                  <c:v>5.6357520000000001</c:v>
                </c:pt>
                <c:pt idx="3277">
                  <c:v>5.6205119999999953</c:v>
                </c:pt>
                <c:pt idx="3278">
                  <c:v>5.6174639999999956</c:v>
                </c:pt>
                <c:pt idx="3279">
                  <c:v>5.6052720000000003</c:v>
                </c:pt>
                <c:pt idx="3280">
                  <c:v>5.5991760000000008</c:v>
                </c:pt>
                <c:pt idx="3281">
                  <c:v>5.5991760000000008</c:v>
                </c:pt>
                <c:pt idx="3282">
                  <c:v>5.5961280000000002</c:v>
                </c:pt>
                <c:pt idx="3283">
                  <c:v>5.5900319999999999</c:v>
                </c:pt>
                <c:pt idx="3284">
                  <c:v>5.5747920000000004</c:v>
                </c:pt>
                <c:pt idx="3285">
                  <c:v>5.5656480000000004</c:v>
                </c:pt>
                <c:pt idx="3286">
                  <c:v>5.559552</c:v>
                </c:pt>
                <c:pt idx="3287">
                  <c:v>5.5565039999999994</c:v>
                </c:pt>
                <c:pt idx="3288">
                  <c:v>5.5504080000000009</c:v>
                </c:pt>
                <c:pt idx="3289">
                  <c:v>5.541264</c:v>
                </c:pt>
                <c:pt idx="3290">
                  <c:v>5.5321199999999999</c:v>
                </c:pt>
                <c:pt idx="3291">
                  <c:v>5.5290720000000002</c:v>
                </c:pt>
                <c:pt idx="3292">
                  <c:v>5.5260239999999996</c:v>
                </c:pt>
                <c:pt idx="3293">
                  <c:v>5.5199280000000002</c:v>
                </c:pt>
                <c:pt idx="3294">
                  <c:v>5.5046879999999998</c:v>
                </c:pt>
                <c:pt idx="3295">
                  <c:v>5.4955440000000007</c:v>
                </c:pt>
                <c:pt idx="3296">
                  <c:v>5.492496</c:v>
                </c:pt>
                <c:pt idx="3297">
                  <c:v>5.4863999999999997</c:v>
                </c:pt>
                <c:pt idx="3298">
                  <c:v>5.4803040000000003</c:v>
                </c:pt>
                <c:pt idx="3299">
                  <c:v>5.483352</c:v>
                </c:pt>
                <c:pt idx="3300">
                  <c:v>5.474208</c:v>
                </c:pt>
                <c:pt idx="3301">
                  <c:v>5.4650639999999999</c:v>
                </c:pt>
                <c:pt idx="3302">
                  <c:v>5.4650639999999999</c:v>
                </c:pt>
                <c:pt idx="3303">
                  <c:v>5.4650639999999999</c:v>
                </c:pt>
                <c:pt idx="3304">
                  <c:v>5.4559199999999999</c:v>
                </c:pt>
                <c:pt idx="3305">
                  <c:v>5.4467759999999998</c:v>
                </c:pt>
                <c:pt idx="3306">
                  <c:v>5.4467759999999998</c:v>
                </c:pt>
                <c:pt idx="3307">
                  <c:v>5.4345839999999956</c:v>
                </c:pt>
                <c:pt idx="3308">
                  <c:v>5.4254400000000009</c:v>
                </c:pt>
                <c:pt idx="3309">
                  <c:v>5.4254400000000009</c:v>
                </c:pt>
                <c:pt idx="3310">
                  <c:v>5.4223920000000003</c:v>
                </c:pt>
                <c:pt idx="3311">
                  <c:v>5.416296</c:v>
                </c:pt>
                <c:pt idx="3312">
                  <c:v>5.4010559999999996</c:v>
                </c:pt>
                <c:pt idx="3313">
                  <c:v>5.3919119999999996</c:v>
                </c:pt>
                <c:pt idx="3314">
                  <c:v>5.3888639999999999</c:v>
                </c:pt>
                <c:pt idx="3315">
                  <c:v>5.3827680000000004</c:v>
                </c:pt>
                <c:pt idx="3316">
                  <c:v>5.3827680000000004</c:v>
                </c:pt>
                <c:pt idx="3317">
                  <c:v>5.3736240000000004</c:v>
                </c:pt>
                <c:pt idx="3318">
                  <c:v>5.3705760000000007</c:v>
                </c:pt>
                <c:pt idx="3319">
                  <c:v>5.3705760000000007</c:v>
                </c:pt>
                <c:pt idx="3320">
                  <c:v>5.3644799999999959</c:v>
                </c:pt>
                <c:pt idx="3321">
                  <c:v>5.3553359999999959</c:v>
                </c:pt>
                <c:pt idx="3322">
                  <c:v>5.3522879999999997</c:v>
                </c:pt>
                <c:pt idx="3323">
                  <c:v>5.3370480000000011</c:v>
                </c:pt>
                <c:pt idx="3324">
                  <c:v>5.3309519999999999</c:v>
                </c:pt>
                <c:pt idx="3325">
                  <c:v>5.3339999999999996</c:v>
                </c:pt>
                <c:pt idx="3326">
                  <c:v>5.3279039999999949</c:v>
                </c:pt>
                <c:pt idx="3327">
                  <c:v>5.3126639999999998</c:v>
                </c:pt>
                <c:pt idx="3328">
                  <c:v>5.3157120000000004</c:v>
                </c:pt>
                <c:pt idx="3329">
                  <c:v>5.3187600000000002</c:v>
                </c:pt>
                <c:pt idx="3330">
                  <c:v>5.309616000000001</c:v>
                </c:pt>
                <c:pt idx="3331">
                  <c:v>5.3004720000000001</c:v>
                </c:pt>
                <c:pt idx="3332">
                  <c:v>5.3004720000000001</c:v>
                </c:pt>
                <c:pt idx="3333">
                  <c:v>5.2852319999999997</c:v>
                </c:pt>
                <c:pt idx="3334">
                  <c:v>5.2943760000000006</c:v>
                </c:pt>
                <c:pt idx="3335">
                  <c:v>5.2821839999999964</c:v>
                </c:pt>
                <c:pt idx="3336">
                  <c:v>5.2760879999999997</c:v>
                </c:pt>
                <c:pt idx="3337">
                  <c:v>5.2760879999999997</c:v>
                </c:pt>
                <c:pt idx="3338">
                  <c:v>5.2669439999999996</c:v>
                </c:pt>
                <c:pt idx="3339">
                  <c:v>5.2608480000000011</c:v>
                </c:pt>
                <c:pt idx="3340">
                  <c:v>5.2547519999999999</c:v>
                </c:pt>
                <c:pt idx="3341">
                  <c:v>5.2486560000000004</c:v>
                </c:pt>
                <c:pt idx="3342">
                  <c:v>5.233416000000001</c:v>
                </c:pt>
                <c:pt idx="3343">
                  <c:v>5.233416000000001</c:v>
                </c:pt>
                <c:pt idx="3344">
                  <c:v>5.2303680000000004</c:v>
                </c:pt>
                <c:pt idx="3345">
                  <c:v>5.224272</c:v>
                </c:pt>
                <c:pt idx="3346">
                  <c:v>5.215128</c:v>
                </c:pt>
                <c:pt idx="3347">
                  <c:v>5.2090319999999997</c:v>
                </c:pt>
                <c:pt idx="3348">
                  <c:v>5.1998879999999996</c:v>
                </c:pt>
                <c:pt idx="3349">
                  <c:v>5.1998879999999996</c:v>
                </c:pt>
                <c:pt idx="3350">
                  <c:v>5.2029359999999958</c:v>
                </c:pt>
                <c:pt idx="3351">
                  <c:v>5.1937920000000002</c:v>
                </c:pt>
                <c:pt idx="3352">
                  <c:v>5.1937920000000002</c:v>
                </c:pt>
                <c:pt idx="3353">
                  <c:v>5.1937920000000002</c:v>
                </c:pt>
                <c:pt idx="3354">
                  <c:v>5.184648000000001</c:v>
                </c:pt>
                <c:pt idx="3355">
                  <c:v>5.1663600000000001</c:v>
                </c:pt>
                <c:pt idx="3356">
                  <c:v>5.1602639999999997</c:v>
                </c:pt>
                <c:pt idx="3357">
                  <c:v>5.1633119999999959</c:v>
                </c:pt>
                <c:pt idx="3358">
                  <c:v>5.1663600000000001</c:v>
                </c:pt>
                <c:pt idx="3359">
                  <c:v>5.1663600000000001</c:v>
                </c:pt>
                <c:pt idx="3360">
                  <c:v>5.1541679999999959</c:v>
                </c:pt>
                <c:pt idx="3361">
                  <c:v>5.1511199999999997</c:v>
                </c:pt>
                <c:pt idx="3362">
                  <c:v>5.1450239999999976</c:v>
                </c:pt>
                <c:pt idx="3363">
                  <c:v>5.1419760000000014</c:v>
                </c:pt>
                <c:pt idx="3364">
                  <c:v>5.1541679999999959</c:v>
                </c:pt>
                <c:pt idx="3365">
                  <c:v>5.1755039999999974</c:v>
                </c:pt>
                <c:pt idx="3366">
                  <c:v>5.184648000000001</c:v>
                </c:pt>
                <c:pt idx="3367">
                  <c:v>5.1876959999999999</c:v>
                </c:pt>
                <c:pt idx="3368">
                  <c:v>5.1998879999999996</c:v>
                </c:pt>
                <c:pt idx="3369">
                  <c:v>5.2029359999999958</c:v>
                </c:pt>
                <c:pt idx="3370">
                  <c:v>5.1937920000000002</c:v>
                </c:pt>
                <c:pt idx="3371">
                  <c:v>5.2059839999999964</c:v>
                </c:pt>
                <c:pt idx="3372">
                  <c:v>5.2212240000000003</c:v>
                </c:pt>
                <c:pt idx="3373">
                  <c:v>5.2181760000000006</c:v>
                </c:pt>
                <c:pt idx="3374">
                  <c:v>5.2303680000000004</c:v>
                </c:pt>
                <c:pt idx="3375">
                  <c:v>5.2577999999999996</c:v>
                </c:pt>
                <c:pt idx="3376">
                  <c:v>5.2730399999999999</c:v>
                </c:pt>
                <c:pt idx="3377">
                  <c:v>5.2547519999999999</c:v>
                </c:pt>
                <c:pt idx="3378">
                  <c:v>5.2517040000000001</c:v>
                </c:pt>
                <c:pt idx="3379">
                  <c:v>5.2395120000000004</c:v>
                </c:pt>
                <c:pt idx="3380">
                  <c:v>5.2273199999999997</c:v>
                </c:pt>
                <c:pt idx="3381">
                  <c:v>5.2181760000000006</c:v>
                </c:pt>
                <c:pt idx="3382">
                  <c:v>5.215128</c:v>
                </c:pt>
                <c:pt idx="3383">
                  <c:v>5.2059839999999964</c:v>
                </c:pt>
                <c:pt idx="3384">
                  <c:v>5.2029359999999958</c:v>
                </c:pt>
                <c:pt idx="3385">
                  <c:v>5.2273199999999997</c:v>
                </c:pt>
                <c:pt idx="3386">
                  <c:v>5.2395120000000004</c:v>
                </c:pt>
                <c:pt idx="3387">
                  <c:v>5.2791360000000003</c:v>
                </c:pt>
                <c:pt idx="3388">
                  <c:v>5.3431440000000006</c:v>
                </c:pt>
                <c:pt idx="3389">
                  <c:v>5.3919119999999996</c:v>
                </c:pt>
                <c:pt idx="3390">
                  <c:v>5.4437280000000001</c:v>
                </c:pt>
                <c:pt idx="3391">
                  <c:v>5.483352</c:v>
                </c:pt>
                <c:pt idx="3392">
                  <c:v>5.5199280000000002</c:v>
                </c:pt>
                <c:pt idx="3393">
                  <c:v>5.5473600000000003</c:v>
                </c:pt>
                <c:pt idx="3394">
                  <c:v>5.5382160000000011</c:v>
                </c:pt>
                <c:pt idx="3395">
                  <c:v>5.5168799999999996</c:v>
                </c:pt>
                <c:pt idx="3396">
                  <c:v>5.492496</c:v>
                </c:pt>
                <c:pt idx="3397">
                  <c:v>5.5046879999999998</c:v>
                </c:pt>
                <c:pt idx="3398">
                  <c:v>5.5199280000000002</c:v>
                </c:pt>
                <c:pt idx="3399">
                  <c:v>5.5260239999999996</c:v>
                </c:pt>
                <c:pt idx="3400">
                  <c:v>5.5443120000000006</c:v>
                </c:pt>
                <c:pt idx="3401">
                  <c:v>5.5961280000000002</c:v>
                </c:pt>
                <c:pt idx="3402">
                  <c:v>5.6388000000000007</c:v>
                </c:pt>
                <c:pt idx="3403">
                  <c:v>5.6418480000000004</c:v>
                </c:pt>
                <c:pt idx="3404">
                  <c:v>5.6448959999999948</c:v>
                </c:pt>
                <c:pt idx="3405">
                  <c:v>5.6540399999999948</c:v>
                </c:pt>
                <c:pt idx="3406">
                  <c:v>5.6692799999999997</c:v>
                </c:pt>
                <c:pt idx="3407">
                  <c:v>5.7241439999999972</c:v>
                </c:pt>
                <c:pt idx="3408">
                  <c:v>5.7911999999999999</c:v>
                </c:pt>
                <c:pt idx="3409">
                  <c:v>5.8552080000000002</c:v>
                </c:pt>
                <c:pt idx="3410">
                  <c:v>5.8795919999999997</c:v>
                </c:pt>
                <c:pt idx="3411">
                  <c:v>5.8948319999999947</c:v>
                </c:pt>
                <c:pt idx="3412">
                  <c:v>5.9100720000000004</c:v>
                </c:pt>
                <c:pt idx="3413">
                  <c:v>5.9436</c:v>
                </c:pt>
                <c:pt idx="3414">
                  <c:v>5.9679839999999951</c:v>
                </c:pt>
                <c:pt idx="3415">
                  <c:v>5.9984640000000002</c:v>
                </c:pt>
                <c:pt idx="3416">
                  <c:v>6.0076080000000003</c:v>
                </c:pt>
                <c:pt idx="3417">
                  <c:v>5.9954159999999996</c:v>
                </c:pt>
                <c:pt idx="3418">
                  <c:v>5.980176000000001</c:v>
                </c:pt>
                <c:pt idx="3419">
                  <c:v>5.9832239999999999</c:v>
                </c:pt>
                <c:pt idx="3420">
                  <c:v>6.0198</c:v>
                </c:pt>
                <c:pt idx="3421">
                  <c:v>6.0746640000000003</c:v>
                </c:pt>
                <c:pt idx="3422">
                  <c:v>6.1417200000000003</c:v>
                </c:pt>
                <c:pt idx="3423">
                  <c:v>6.1904879999999958</c:v>
                </c:pt>
                <c:pt idx="3424">
                  <c:v>6.2514479999999999</c:v>
                </c:pt>
                <c:pt idx="3425">
                  <c:v>6.2240159999999953</c:v>
                </c:pt>
                <c:pt idx="3426">
                  <c:v>6.2087760000000003</c:v>
                </c:pt>
                <c:pt idx="3427">
                  <c:v>6.2148720000000006</c:v>
                </c:pt>
                <c:pt idx="3428">
                  <c:v>6.2453519999999996</c:v>
                </c:pt>
                <c:pt idx="3429">
                  <c:v>6.2575439999999984</c:v>
                </c:pt>
                <c:pt idx="3430">
                  <c:v>6.2575439999999984</c:v>
                </c:pt>
                <c:pt idx="3431">
                  <c:v>6.2636399999999997</c:v>
                </c:pt>
                <c:pt idx="3432">
                  <c:v>6.2880240000000001</c:v>
                </c:pt>
                <c:pt idx="3433">
                  <c:v>6.3002160000000007</c:v>
                </c:pt>
                <c:pt idx="3434">
                  <c:v>6.3306959999999997</c:v>
                </c:pt>
                <c:pt idx="3435">
                  <c:v>6.3825119999999957</c:v>
                </c:pt>
                <c:pt idx="3436">
                  <c:v>6.4526160000000008</c:v>
                </c:pt>
                <c:pt idx="3437">
                  <c:v>6.5288159999999964</c:v>
                </c:pt>
                <c:pt idx="3438">
                  <c:v>6.5958720000000008</c:v>
                </c:pt>
                <c:pt idx="3439">
                  <c:v>6.6934080000000007</c:v>
                </c:pt>
                <c:pt idx="3440">
                  <c:v>6.7817999999999996</c:v>
                </c:pt>
                <c:pt idx="3441">
                  <c:v>6.8549519999999937</c:v>
                </c:pt>
                <c:pt idx="3442">
                  <c:v>6.9341999999999997</c:v>
                </c:pt>
                <c:pt idx="3443">
                  <c:v>7.0012559999999997</c:v>
                </c:pt>
                <c:pt idx="3444">
                  <c:v>7.0865999999999998</c:v>
                </c:pt>
                <c:pt idx="3445">
                  <c:v>7.1810879999999999</c:v>
                </c:pt>
                <c:pt idx="3446">
                  <c:v>7.266432</c:v>
                </c:pt>
                <c:pt idx="3447">
                  <c:v>7.3212960000000002</c:v>
                </c:pt>
                <c:pt idx="3448">
                  <c:v>7.4249280000000004</c:v>
                </c:pt>
                <c:pt idx="3449">
                  <c:v>7.5255119999999964</c:v>
                </c:pt>
                <c:pt idx="3450">
                  <c:v>7.5956160000000006</c:v>
                </c:pt>
                <c:pt idx="3451">
                  <c:v>7.6962000000000002</c:v>
                </c:pt>
                <c:pt idx="3452">
                  <c:v>7.7876399999999997</c:v>
                </c:pt>
                <c:pt idx="3453">
                  <c:v>7.8455519999999996</c:v>
                </c:pt>
                <c:pt idx="3454">
                  <c:v>7.879080000000001</c:v>
                </c:pt>
                <c:pt idx="3455">
                  <c:v>7.9766159999999999</c:v>
                </c:pt>
                <c:pt idx="3456">
                  <c:v>8.0558639999999997</c:v>
                </c:pt>
                <c:pt idx="3457">
                  <c:v>8.1168239999999994</c:v>
                </c:pt>
                <c:pt idx="3458">
                  <c:v>8.2204560000000004</c:v>
                </c:pt>
                <c:pt idx="3459">
                  <c:v>8.2997040000000002</c:v>
                </c:pt>
                <c:pt idx="3460">
                  <c:v>8.4094320000000007</c:v>
                </c:pt>
                <c:pt idx="3461">
                  <c:v>8.513064</c:v>
                </c:pt>
                <c:pt idx="3462">
                  <c:v>8.6136480000000013</c:v>
                </c:pt>
                <c:pt idx="3463">
                  <c:v>8.6532720000000012</c:v>
                </c:pt>
                <c:pt idx="3464">
                  <c:v>8.5953599999999994</c:v>
                </c:pt>
                <c:pt idx="3465">
                  <c:v>8.5770720000000011</c:v>
                </c:pt>
                <c:pt idx="3466">
                  <c:v>8.5648800000000005</c:v>
                </c:pt>
                <c:pt idx="3467">
                  <c:v>8.5618320000000008</c:v>
                </c:pt>
                <c:pt idx="3468">
                  <c:v>8.5648800000000005</c:v>
                </c:pt>
                <c:pt idx="3469">
                  <c:v>8.5709759999999999</c:v>
                </c:pt>
                <c:pt idx="3470">
                  <c:v>8.6105999999999998</c:v>
                </c:pt>
                <c:pt idx="3471">
                  <c:v>8.6837520000000001</c:v>
                </c:pt>
                <c:pt idx="3472">
                  <c:v>8.7386159999999986</c:v>
                </c:pt>
                <c:pt idx="3473">
                  <c:v>8.7965280000000003</c:v>
                </c:pt>
                <c:pt idx="3474">
                  <c:v>8.8300560000000008</c:v>
                </c:pt>
                <c:pt idx="3475">
                  <c:v>8.8209120000000016</c:v>
                </c:pt>
                <c:pt idx="3476">
                  <c:v>8.8148160000000004</c:v>
                </c:pt>
                <c:pt idx="3477">
                  <c:v>8.8178640000000001</c:v>
                </c:pt>
                <c:pt idx="3478">
                  <c:v>8.7629999999999999</c:v>
                </c:pt>
                <c:pt idx="3479">
                  <c:v>8.7264239999999997</c:v>
                </c:pt>
                <c:pt idx="3480">
                  <c:v>8.7203279999999967</c:v>
                </c:pt>
                <c:pt idx="3481">
                  <c:v>8.7538560000000007</c:v>
                </c:pt>
                <c:pt idx="3482">
                  <c:v>8.8270080000000011</c:v>
                </c:pt>
                <c:pt idx="3483">
                  <c:v>8.9154</c:v>
                </c:pt>
                <c:pt idx="3484">
                  <c:v>9.0068400000000004</c:v>
                </c:pt>
                <c:pt idx="3485">
                  <c:v>9.0799920000000007</c:v>
                </c:pt>
                <c:pt idx="3486">
                  <c:v>9.1196160000000006</c:v>
                </c:pt>
                <c:pt idx="3487">
                  <c:v>9.134856000000001</c:v>
                </c:pt>
                <c:pt idx="3488">
                  <c:v>9.1470479999999981</c:v>
                </c:pt>
                <c:pt idx="3489">
                  <c:v>9.1470479999999981</c:v>
                </c:pt>
                <c:pt idx="3490">
                  <c:v>9.1958160000000007</c:v>
                </c:pt>
                <c:pt idx="3491">
                  <c:v>9.2476320000000012</c:v>
                </c:pt>
                <c:pt idx="3492">
                  <c:v>9.3238319999999995</c:v>
                </c:pt>
                <c:pt idx="3493">
                  <c:v>9.3817439999999994</c:v>
                </c:pt>
                <c:pt idx="3494">
                  <c:v>9.4518480000000018</c:v>
                </c:pt>
                <c:pt idx="3495">
                  <c:v>9.5189040000000009</c:v>
                </c:pt>
                <c:pt idx="3496">
                  <c:v>9.6042480000000001</c:v>
                </c:pt>
                <c:pt idx="3497">
                  <c:v>9.6621600000000001</c:v>
                </c:pt>
                <c:pt idx="3498">
                  <c:v>9.7078800000000012</c:v>
                </c:pt>
                <c:pt idx="3499">
                  <c:v>9.7566480000000002</c:v>
                </c:pt>
                <c:pt idx="3500">
                  <c:v>9.8023679999999995</c:v>
                </c:pt>
                <c:pt idx="3501">
                  <c:v>9.8602799999999995</c:v>
                </c:pt>
                <c:pt idx="3502">
                  <c:v>9.9181919999999995</c:v>
                </c:pt>
                <c:pt idx="3503">
                  <c:v>9.9608640000000008</c:v>
                </c:pt>
                <c:pt idx="3504">
                  <c:v>9.9974399999999992</c:v>
                </c:pt>
                <c:pt idx="3505">
                  <c:v>10.024872</c:v>
                </c:pt>
                <c:pt idx="3506">
                  <c:v>10.000488000000001</c:v>
                </c:pt>
                <c:pt idx="3507">
                  <c:v>9.9791519999999991</c:v>
                </c:pt>
                <c:pt idx="3508">
                  <c:v>9.9730559999999997</c:v>
                </c:pt>
                <c:pt idx="3509">
                  <c:v>7.1841359999999934</c:v>
                </c:pt>
                <c:pt idx="3510">
                  <c:v>7.1749919999999996</c:v>
                </c:pt>
                <c:pt idx="3511">
                  <c:v>7.1536559999999998</c:v>
                </c:pt>
                <c:pt idx="3512">
                  <c:v>7.1353679999999997</c:v>
                </c:pt>
                <c:pt idx="3513">
                  <c:v>7.117079999999997</c:v>
                </c:pt>
                <c:pt idx="3514">
                  <c:v>7.1018400000000002</c:v>
                </c:pt>
                <c:pt idx="3515">
                  <c:v>7.0774559999999997</c:v>
                </c:pt>
                <c:pt idx="3516">
                  <c:v>7.065264</c:v>
                </c:pt>
                <c:pt idx="3517">
                  <c:v>7.0500239999999996</c:v>
                </c:pt>
                <c:pt idx="3518">
                  <c:v>7.0347839999999966</c:v>
                </c:pt>
                <c:pt idx="3519">
                  <c:v>7.0134480000000012</c:v>
                </c:pt>
                <c:pt idx="3520">
                  <c:v>7.0012559999999997</c:v>
                </c:pt>
                <c:pt idx="3521">
                  <c:v>6.9921120000000014</c:v>
                </c:pt>
                <c:pt idx="3522">
                  <c:v>6.9829679999999996</c:v>
                </c:pt>
                <c:pt idx="3523">
                  <c:v>6.9616319999999998</c:v>
                </c:pt>
                <c:pt idx="3524">
                  <c:v>6.9494400000000001</c:v>
                </c:pt>
                <c:pt idx="3525">
                  <c:v>6.9433439999999997</c:v>
                </c:pt>
                <c:pt idx="3526">
                  <c:v>6.9250559999999997</c:v>
                </c:pt>
                <c:pt idx="3527">
                  <c:v>6.9098160000000011</c:v>
                </c:pt>
                <c:pt idx="3528">
                  <c:v>6.9006720000000001</c:v>
                </c:pt>
                <c:pt idx="3529">
                  <c:v>6.8793360000000003</c:v>
                </c:pt>
                <c:pt idx="3530">
                  <c:v>6.87324</c:v>
                </c:pt>
                <c:pt idx="3531">
                  <c:v>6.8610480000000011</c:v>
                </c:pt>
                <c:pt idx="3532">
                  <c:v>6.8427600000000002</c:v>
                </c:pt>
                <c:pt idx="3533">
                  <c:v>6.833616000000001</c:v>
                </c:pt>
                <c:pt idx="3534">
                  <c:v>6.8122799999999986</c:v>
                </c:pt>
                <c:pt idx="3535">
                  <c:v>6.8031359999999959</c:v>
                </c:pt>
                <c:pt idx="3536">
                  <c:v>6.7939920000000003</c:v>
                </c:pt>
                <c:pt idx="3537">
                  <c:v>6.7848480000000011</c:v>
                </c:pt>
                <c:pt idx="3538">
                  <c:v>6.7757040000000002</c:v>
                </c:pt>
                <c:pt idx="3539">
                  <c:v>6.7543680000000004</c:v>
                </c:pt>
                <c:pt idx="3540">
                  <c:v>6.7421760000000006</c:v>
                </c:pt>
                <c:pt idx="3541">
                  <c:v>6.7330319999999997</c:v>
                </c:pt>
                <c:pt idx="3542">
                  <c:v>6.7177920000000002</c:v>
                </c:pt>
                <c:pt idx="3543">
                  <c:v>6.7025519999999998</c:v>
                </c:pt>
                <c:pt idx="3544">
                  <c:v>6.6934080000000007</c:v>
                </c:pt>
                <c:pt idx="3545">
                  <c:v>6.6842640000000006</c:v>
                </c:pt>
                <c:pt idx="3546">
                  <c:v>6.6690239999999976</c:v>
                </c:pt>
                <c:pt idx="3547">
                  <c:v>6.6629279999999937</c:v>
                </c:pt>
                <c:pt idx="3548">
                  <c:v>6.6476879999999952</c:v>
                </c:pt>
                <c:pt idx="3549">
                  <c:v>6.6415920000000002</c:v>
                </c:pt>
                <c:pt idx="3550">
                  <c:v>6.6263519999999998</c:v>
                </c:pt>
                <c:pt idx="3551">
                  <c:v>6.6202559999999959</c:v>
                </c:pt>
                <c:pt idx="3552">
                  <c:v>6.6080640000000006</c:v>
                </c:pt>
                <c:pt idx="3553">
                  <c:v>6.5958720000000008</c:v>
                </c:pt>
                <c:pt idx="3554">
                  <c:v>6.5897759999999996</c:v>
                </c:pt>
                <c:pt idx="3555">
                  <c:v>6.5745359999999948</c:v>
                </c:pt>
                <c:pt idx="3556">
                  <c:v>6.5684400000000007</c:v>
                </c:pt>
                <c:pt idx="3557">
                  <c:v>6.5532000000000004</c:v>
                </c:pt>
                <c:pt idx="3558">
                  <c:v>6.5471039999999956</c:v>
                </c:pt>
                <c:pt idx="3559">
                  <c:v>6.5471039999999956</c:v>
                </c:pt>
                <c:pt idx="3560">
                  <c:v>6.5349119999999958</c:v>
                </c:pt>
                <c:pt idx="3561">
                  <c:v>6.5288159999999964</c:v>
                </c:pt>
                <c:pt idx="3562">
                  <c:v>6.5074799999999966</c:v>
                </c:pt>
                <c:pt idx="3563">
                  <c:v>6.5013839999999998</c:v>
                </c:pt>
                <c:pt idx="3564">
                  <c:v>6.4922399999999998</c:v>
                </c:pt>
                <c:pt idx="3565">
                  <c:v>6.480048</c:v>
                </c:pt>
                <c:pt idx="3566">
                  <c:v>6.4617599999999999</c:v>
                </c:pt>
                <c:pt idx="3567">
                  <c:v>6.4526160000000008</c:v>
                </c:pt>
                <c:pt idx="3568">
                  <c:v>6.4495680000000002</c:v>
                </c:pt>
                <c:pt idx="3569">
                  <c:v>6.4404240000000001</c:v>
                </c:pt>
                <c:pt idx="3570">
                  <c:v>6.4312800000000001</c:v>
                </c:pt>
                <c:pt idx="3571">
                  <c:v>6.4190880000000003</c:v>
                </c:pt>
                <c:pt idx="3572">
                  <c:v>6.3916560000000002</c:v>
                </c:pt>
                <c:pt idx="3573">
                  <c:v>6.3916560000000002</c:v>
                </c:pt>
                <c:pt idx="3574">
                  <c:v>6.3794639999999996</c:v>
                </c:pt>
                <c:pt idx="3575">
                  <c:v>6.3672720000000007</c:v>
                </c:pt>
                <c:pt idx="3576">
                  <c:v>6.3642239999999957</c:v>
                </c:pt>
                <c:pt idx="3577">
                  <c:v>6.3611759999999959</c:v>
                </c:pt>
                <c:pt idx="3578">
                  <c:v>6.3520319999999959</c:v>
                </c:pt>
                <c:pt idx="3579">
                  <c:v>6.3306959999999997</c:v>
                </c:pt>
                <c:pt idx="3580">
                  <c:v>6.3215519999999996</c:v>
                </c:pt>
                <c:pt idx="3581">
                  <c:v>6.3124079999999996</c:v>
                </c:pt>
                <c:pt idx="3582">
                  <c:v>6.3032640000000004</c:v>
                </c:pt>
                <c:pt idx="3583">
                  <c:v>6.2971680000000001</c:v>
                </c:pt>
                <c:pt idx="3584">
                  <c:v>6.2910719999999998</c:v>
                </c:pt>
                <c:pt idx="3585">
                  <c:v>6.2758320000000003</c:v>
                </c:pt>
                <c:pt idx="3586">
                  <c:v>6.2575439999999984</c:v>
                </c:pt>
                <c:pt idx="3587">
                  <c:v>6.2544959999999996</c:v>
                </c:pt>
                <c:pt idx="3588">
                  <c:v>6.2453519999999996</c:v>
                </c:pt>
                <c:pt idx="3589">
                  <c:v>6.2392560000000001</c:v>
                </c:pt>
                <c:pt idx="3590">
                  <c:v>6.2331599999999998</c:v>
                </c:pt>
                <c:pt idx="3591">
                  <c:v>6.2240159999999953</c:v>
                </c:pt>
                <c:pt idx="3592">
                  <c:v>6.2087760000000003</c:v>
                </c:pt>
                <c:pt idx="3593">
                  <c:v>6.1996320000000003</c:v>
                </c:pt>
                <c:pt idx="3594">
                  <c:v>6.1935359999999946</c:v>
                </c:pt>
                <c:pt idx="3595">
                  <c:v>6.1813440000000011</c:v>
                </c:pt>
                <c:pt idx="3596">
                  <c:v>6.1752479999999998</c:v>
                </c:pt>
                <c:pt idx="3597">
                  <c:v>6.1630559999999948</c:v>
                </c:pt>
                <c:pt idx="3598">
                  <c:v>6.1478159999999953</c:v>
                </c:pt>
                <c:pt idx="3599">
                  <c:v>6.1386719999999997</c:v>
                </c:pt>
                <c:pt idx="3600">
                  <c:v>6.1325759999999958</c:v>
                </c:pt>
                <c:pt idx="3601">
                  <c:v>6.1264799999999973</c:v>
                </c:pt>
                <c:pt idx="3602">
                  <c:v>6.1142879999999948</c:v>
                </c:pt>
                <c:pt idx="3603">
                  <c:v>6.1142879999999948</c:v>
                </c:pt>
                <c:pt idx="3604">
                  <c:v>6.1112399999999996</c:v>
                </c:pt>
                <c:pt idx="3605">
                  <c:v>6.0990479999999998</c:v>
                </c:pt>
                <c:pt idx="3606">
                  <c:v>6.0899040000000007</c:v>
                </c:pt>
                <c:pt idx="3607">
                  <c:v>6.0838080000000003</c:v>
                </c:pt>
                <c:pt idx="3608">
                  <c:v>6.0746640000000003</c:v>
                </c:pt>
                <c:pt idx="3609">
                  <c:v>6.0655199999999958</c:v>
                </c:pt>
                <c:pt idx="3610">
                  <c:v>6.0624720000000014</c:v>
                </c:pt>
                <c:pt idx="3611">
                  <c:v>6.0533279999999996</c:v>
                </c:pt>
                <c:pt idx="3612">
                  <c:v>6.0472320000000002</c:v>
                </c:pt>
                <c:pt idx="3613">
                  <c:v>6.0411360000000007</c:v>
                </c:pt>
                <c:pt idx="3614">
                  <c:v>5.9893200000000002</c:v>
                </c:pt>
                <c:pt idx="3615">
                  <c:v>5.934456</c:v>
                </c:pt>
                <c:pt idx="3616">
                  <c:v>5.8795919999999997</c:v>
                </c:pt>
                <c:pt idx="3617">
                  <c:v>5.815583999999995</c:v>
                </c:pt>
                <c:pt idx="3618">
                  <c:v>5.8064400000000003</c:v>
                </c:pt>
                <c:pt idx="3619">
                  <c:v>5.8064400000000003</c:v>
                </c:pt>
                <c:pt idx="3620">
                  <c:v>5.7454800000000006</c:v>
                </c:pt>
                <c:pt idx="3621">
                  <c:v>5.7058559999999998</c:v>
                </c:pt>
                <c:pt idx="3622">
                  <c:v>5.6418480000000004</c:v>
                </c:pt>
                <c:pt idx="3623">
                  <c:v>5.5961280000000002</c:v>
                </c:pt>
                <c:pt idx="3624">
                  <c:v>5.5869839999999966</c:v>
                </c:pt>
                <c:pt idx="3625">
                  <c:v>5.7515760000000009</c:v>
                </c:pt>
                <c:pt idx="3626">
                  <c:v>5.843015999999996</c:v>
                </c:pt>
                <c:pt idx="3627">
                  <c:v>5.8399679999999998</c:v>
                </c:pt>
                <c:pt idx="3628">
                  <c:v>5.8216800000000006</c:v>
                </c:pt>
                <c:pt idx="3629">
                  <c:v>5.8277759999999956</c:v>
                </c:pt>
                <c:pt idx="3630">
                  <c:v>5.8369200000000001</c:v>
                </c:pt>
                <c:pt idx="3631">
                  <c:v>5.843015999999996</c:v>
                </c:pt>
                <c:pt idx="3632">
                  <c:v>5.8460640000000001</c:v>
                </c:pt>
                <c:pt idx="3633">
                  <c:v>5.8582559999999999</c:v>
                </c:pt>
                <c:pt idx="3634">
                  <c:v>5.8704479999999997</c:v>
                </c:pt>
                <c:pt idx="3635">
                  <c:v>5.9253120000000008</c:v>
                </c:pt>
                <c:pt idx="3636">
                  <c:v>5.9893200000000002</c:v>
                </c:pt>
                <c:pt idx="3637">
                  <c:v>6.0319919999999998</c:v>
                </c:pt>
                <c:pt idx="3638">
                  <c:v>6.044183999999996</c:v>
                </c:pt>
                <c:pt idx="3639">
                  <c:v>6.0319919999999998</c:v>
                </c:pt>
                <c:pt idx="3640">
                  <c:v>6.0045599999999997</c:v>
                </c:pt>
                <c:pt idx="3641">
                  <c:v>5.9923679999999999</c:v>
                </c:pt>
                <c:pt idx="3642">
                  <c:v>6.0015120000000008</c:v>
                </c:pt>
                <c:pt idx="3643">
                  <c:v>6.068568</c:v>
                </c:pt>
                <c:pt idx="3644">
                  <c:v>6.1112399999999996</c:v>
                </c:pt>
                <c:pt idx="3645">
                  <c:v>6.1539119999999956</c:v>
                </c:pt>
                <c:pt idx="3646">
                  <c:v>6.1904879999999958</c:v>
                </c:pt>
                <c:pt idx="3647">
                  <c:v>6.1965839999999961</c:v>
                </c:pt>
                <c:pt idx="3648">
                  <c:v>6.1752479999999998</c:v>
                </c:pt>
                <c:pt idx="3649">
                  <c:v>6.1691520000000004</c:v>
                </c:pt>
                <c:pt idx="3650">
                  <c:v>6.1813440000000011</c:v>
                </c:pt>
                <c:pt idx="3651">
                  <c:v>6.1722000000000001</c:v>
                </c:pt>
                <c:pt idx="3652">
                  <c:v>6.1508639999999994</c:v>
                </c:pt>
                <c:pt idx="3653">
                  <c:v>6.1325759999999958</c:v>
                </c:pt>
                <c:pt idx="3654">
                  <c:v>6.120383999999996</c:v>
                </c:pt>
                <c:pt idx="3655">
                  <c:v>6.1142879999999948</c:v>
                </c:pt>
                <c:pt idx="3656">
                  <c:v>6.1234319999999958</c:v>
                </c:pt>
                <c:pt idx="3657">
                  <c:v>6.1722000000000001</c:v>
                </c:pt>
                <c:pt idx="3658">
                  <c:v>6.2423040000000007</c:v>
                </c:pt>
                <c:pt idx="3659">
                  <c:v>6.3154559999999949</c:v>
                </c:pt>
                <c:pt idx="3660">
                  <c:v>6.3977519999999997</c:v>
                </c:pt>
                <c:pt idx="3661">
                  <c:v>6.4465199999999996</c:v>
                </c:pt>
                <c:pt idx="3662">
                  <c:v>6.4891920000000001</c:v>
                </c:pt>
                <c:pt idx="3663">
                  <c:v>6.4922399999999998</c:v>
                </c:pt>
                <c:pt idx="3664">
                  <c:v>6.480048</c:v>
                </c:pt>
                <c:pt idx="3665">
                  <c:v>6.4952879999999986</c:v>
                </c:pt>
                <c:pt idx="3666">
                  <c:v>6.5440559999999959</c:v>
                </c:pt>
                <c:pt idx="3667">
                  <c:v>6.5958720000000008</c:v>
                </c:pt>
                <c:pt idx="3668">
                  <c:v>6.6537839999999964</c:v>
                </c:pt>
                <c:pt idx="3669">
                  <c:v>6.6842640000000006</c:v>
                </c:pt>
                <c:pt idx="3670">
                  <c:v>6.7025519999999998</c:v>
                </c:pt>
                <c:pt idx="3671">
                  <c:v>6.7177920000000002</c:v>
                </c:pt>
                <c:pt idx="3672">
                  <c:v>6.7543680000000004</c:v>
                </c:pt>
                <c:pt idx="3673">
                  <c:v>6.8061839999999956</c:v>
                </c:pt>
                <c:pt idx="3674">
                  <c:v>6.8640959999999938</c:v>
                </c:pt>
                <c:pt idx="3675">
                  <c:v>6.9037199999999999</c:v>
                </c:pt>
                <c:pt idx="3676">
                  <c:v>6.9067679999999996</c:v>
                </c:pt>
                <c:pt idx="3677">
                  <c:v>6.9128639999999999</c:v>
                </c:pt>
                <c:pt idx="3678">
                  <c:v>6.9372480000000003</c:v>
                </c:pt>
                <c:pt idx="3679">
                  <c:v>7.0104000000000006</c:v>
                </c:pt>
                <c:pt idx="3680">
                  <c:v>7.1048879999999937</c:v>
                </c:pt>
                <c:pt idx="3681">
                  <c:v>7.1749919999999996</c:v>
                </c:pt>
                <c:pt idx="3682">
                  <c:v>7.2389999999999999</c:v>
                </c:pt>
                <c:pt idx="3683">
                  <c:v>7.3212960000000002</c:v>
                </c:pt>
                <c:pt idx="3684">
                  <c:v>7.4066400000000003</c:v>
                </c:pt>
                <c:pt idx="3685">
                  <c:v>7.4340719999999996</c:v>
                </c:pt>
                <c:pt idx="3686">
                  <c:v>7.4493119999999999</c:v>
                </c:pt>
                <c:pt idx="3687">
                  <c:v>7.5011279999999996</c:v>
                </c:pt>
                <c:pt idx="3688">
                  <c:v>7.5285600000000006</c:v>
                </c:pt>
                <c:pt idx="3689">
                  <c:v>7.5377040000000006</c:v>
                </c:pt>
                <c:pt idx="3690">
                  <c:v>7.592568</c:v>
                </c:pt>
                <c:pt idx="3691">
                  <c:v>7.6474319999999949</c:v>
                </c:pt>
                <c:pt idx="3692">
                  <c:v>7.6870559999999948</c:v>
                </c:pt>
                <c:pt idx="3693">
                  <c:v>7.7663040000000008</c:v>
                </c:pt>
                <c:pt idx="3694">
                  <c:v>7.8150720000000007</c:v>
                </c:pt>
                <c:pt idx="3695">
                  <c:v>7.8394560000000002</c:v>
                </c:pt>
                <c:pt idx="3696">
                  <c:v>7.8394560000000002</c:v>
                </c:pt>
                <c:pt idx="3697">
                  <c:v>7.8242159999999954</c:v>
                </c:pt>
                <c:pt idx="3698">
                  <c:v>7.8272640000000004</c:v>
                </c:pt>
                <c:pt idx="3699">
                  <c:v>7.851648</c:v>
                </c:pt>
                <c:pt idx="3700">
                  <c:v>7.885175999999996</c:v>
                </c:pt>
                <c:pt idx="3701">
                  <c:v>7.9308959999999997</c:v>
                </c:pt>
                <c:pt idx="3702">
                  <c:v>7.98576</c:v>
                </c:pt>
                <c:pt idx="3703">
                  <c:v>8.0497680000000003</c:v>
                </c:pt>
                <c:pt idx="3704">
                  <c:v>8.1290160000000018</c:v>
                </c:pt>
                <c:pt idx="3705">
                  <c:v>8.2143599999999974</c:v>
                </c:pt>
                <c:pt idx="3706">
                  <c:v>8.2417919999999985</c:v>
                </c:pt>
                <c:pt idx="3707">
                  <c:v>8.2235040000000001</c:v>
                </c:pt>
                <c:pt idx="3708">
                  <c:v>8.2356960000000008</c:v>
                </c:pt>
                <c:pt idx="3709">
                  <c:v>8.2326480000000011</c:v>
                </c:pt>
                <c:pt idx="3710">
                  <c:v>8.1960720000000009</c:v>
                </c:pt>
                <c:pt idx="3711">
                  <c:v>8.1838800000000003</c:v>
                </c:pt>
                <c:pt idx="3712">
                  <c:v>8.1594960000000007</c:v>
                </c:pt>
                <c:pt idx="3713">
                  <c:v>8.1198720000000009</c:v>
                </c:pt>
                <c:pt idx="3714">
                  <c:v>8.1076800000000002</c:v>
                </c:pt>
                <c:pt idx="3715">
                  <c:v>8.1320639999999997</c:v>
                </c:pt>
                <c:pt idx="3716">
                  <c:v>8.1473039999999983</c:v>
                </c:pt>
                <c:pt idx="3717">
                  <c:v>8.0832960000000007</c:v>
                </c:pt>
                <c:pt idx="3718">
                  <c:v>8.1015840000000008</c:v>
                </c:pt>
                <c:pt idx="3719">
                  <c:v>8.1473039999999983</c:v>
                </c:pt>
                <c:pt idx="3720">
                  <c:v>8.1564479999999993</c:v>
                </c:pt>
                <c:pt idx="3721">
                  <c:v>8.1564479999999993</c:v>
                </c:pt>
                <c:pt idx="3722">
                  <c:v>8.2021680000000003</c:v>
                </c:pt>
                <c:pt idx="3723">
                  <c:v>8.263128</c:v>
                </c:pt>
                <c:pt idx="3724">
                  <c:v>8.2997040000000002</c:v>
                </c:pt>
                <c:pt idx="3725">
                  <c:v>8.3393280000000001</c:v>
                </c:pt>
                <c:pt idx="3726">
                  <c:v>8.3393280000000001</c:v>
                </c:pt>
                <c:pt idx="3727">
                  <c:v>8.3454239999999995</c:v>
                </c:pt>
                <c:pt idx="3728">
                  <c:v>8.3576160000000002</c:v>
                </c:pt>
                <c:pt idx="3729">
                  <c:v>8.4033359999999995</c:v>
                </c:pt>
                <c:pt idx="3730">
                  <c:v>8.3941920000000003</c:v>
                </c:pt>
                <c:pt idx="3731">
                  <c:v>8.3698080000000008</c:v>
                </c:pt>
                <c:pt idx="3732">
                  <c:v>8.3606639999999999</c:v>
                </c:pt>
                <c:pt idx="3733">
                  <c:v>8.3728560000000005</c:v>
                </c:pt>
                <c:pt idx="3734">
                  <c:v>8.4002879999999998</c:v>
                </c:pt>
                <c:pt idx="3735">
                  <c:v>8.424672000000001</c:v>
                </c:pt>
                <c:pt idx="3736">
                  <c:v>8.4460080000000008</c:v>
                </c:pt>
                <c:pt idx="3737">
                  <c:v>8.4581999999999997</c:v>
                </c:pt>
                <c:pt idx="3738">
                  <c:v>8.4307680000000005</c:v>
                </c:pt>
                <c:pt idx="3739">
                  <c:v>8.4033359999999995</c:v>
                </c:pt>
                <c:pt idx="3740">
                  <c:v>8.3515200000000007</c:v>
                </c:pt>
                <c:pt idx="3741">
                  <c:v>8.2936080000000008</c:v>
                </c:pt>
                <c:pt idx="3742">
                  <c:v>8.2509359999999994</c:v>
                </c:pt>
                <c:pt idx="3743">
                  <c:v>8.2143599999999974</c:v>
                </c:pt>
                <c:pt idx="3744">
                  <c:v>8.186928</c:v>
                </c:pt>
                <c:pt idx="3745">
                  <c:v>8.1533999999999995</c:v>
                </c:pt>
                <c:pt idx="3746">
                  <c:v>8.1259680000000003</c:v>
                </c:pt>
                <c:pt idx="3747">
                  <c:v>8.1015840000000008</c:v>
                </c:pt>
                <c:pt idx="3748">
                  <c:v>8.0863440000000004</c:v>
                </c:pt>
                <c:pt idx="3749">
                  <c:v>8.0650080000000006</c:v>
                </c:pt>
                <c:pt idx="3750">
                  <c:v>8.0406239999999993</c:v>
                </c:pt>
                <c:pt idx="3751">
                  <c:v>8.0192879999999995</c:v>
                </c:pt>
                <c:pt idx="3752">
                  <c:v>7.9888079999999997</c:v>
                </c:pt>
                <c:pt idx="3753">
                  <c:v>7.9705199999999996</c:v>
                </c:pt>
                <c:pt idx="3754">
                  <c:v>7.9430880000000004</c:v>
                </c:pt>
                <c:pt idx="3755">
                  <c:v>7.9187040000000009</c:v>
                </c:pt>
                <c:pt idx="3756">
                  <c:v>7.8912719999999998</c:v>
                </c:pt>
                <c:pt idx="3757">
                  <c:v>7.860792</c:v>
                </c:pt>
                <c:pt idx="3758">
                  <c:v>7.8486000000000002</c:v>
                </c:pt>
                <c:pt idx="3759">
                  <c:v>7.830312000000001</c:v>
                </c:pt>
                <c:pt idx="3760">
                  <c:v>7.7998320000000003</c:v>
                </c:pt>
                <c:pt idx="3761">
                  <c:v>7.784592</c:v>
                </c:pt>
                <c:pt idx="3762">
                  <c:v>7.7693519999999996</c:v>
                </c:pt>
                <c:pt idx="3763">
                  <c:v>7.7388719999999998</c:v>
                </c:pt>
                <c:pt idx="3764">
                  <c:v>7.7205839999999961</c:v>
                </c:pt>
                <c:pt idx="3765">
                  <c:v>7.6962000000000002</c:v>
                </c:pt>
                <c:pt idx="3766">
                  <c:v>7.6779119999999956</c:v>
                </c:pt>
                <c:pt idx="3767">
                  <c:v>7.6657199999999959</c:v>
                </c:pt>
                <c:pt idx="3768">
                  <c:v>7.6443839999999961</c:v>
                </c:pt>
                <c:pt idx="3769">
                  <c:v>7.6199999999999957</c:v>
                </c:pt>
                <c:pt idx="3770">
                  <c:v>7.6047599999999997</c:v>
                </c:pt>
                <c:pt idx="3771">
                  <c:v>7.5956160000000006</c:v>
                </c:pt>
                <c:pt idx="3772">
                  <c:v>7.568183999999996</c:v>
                </c:pt>
                <c:pt idx="3773">
                  <c:v>7.5498960000000004</c:v>
                </c:pt>
                <c:pt idx="3774">
                  <c:v>7.5377040000000006</c:v>
                </c:pt>
                <c:pt idx="3775">
                  <c:v>7.5194160000000014</c:v>
                </c:pt>
                <c:pt idx="3776">
                  <c:v>7.4980800000000007</c:v>
                </c:pt>
                <c:pt idx="3777">
                  <c:v>7.4858880000000001</c:v>
                </c:pt>
                <c:pt idx="3778">
                  <c:v>7.4706479999999997</c:v>
                </c:pt>
                <c:pt idx="3779">
                  <c:v>7.4462640000000002</c:v>
                </c:pt>
                <c:pt idx="3780">
                  <c:v>7.4310239999999999</c:v>
                </c:pt>
                <c:pt idx="3781">
                  <c:v>7.4157839999999986</c:v>
                </c:pt>
                <c:pt idx="3782">
                  <c:v>7.4005440000000009</c:v>
                </c:pt>
                <c:pt idx="3783">
                  <c:v>7.3761599999999996</c:v>
                </c:pt>
                <c:pt idx="3784">
                  <c:v>7.3609199999999948</c:v>
                </c:pt>
                <c:pt idx="3785">
                  <c:v>7.351776000000001</c:v>
                </c:pt>
                <c:pt idx="3786">
                  <c:v>7.3395839999999994</c:v>
                </c:pt>
                <c:pt idx="3787">
                  <c:v>7.3182479999999996</c:v>
                </c:pt>
                <c:pt idx="3788">
                  <c:v>7.3060559999999999</c:v>
                </c:pt>
                <c:pt idx="3789">
                  <c:v>7.2938640000000001</c:v>
                </c:pt>
                <c:pt idx="3790">
                  <c:v>7.2755760000000009</c:v>
                </c:pt>
                <c:pt idx="3791">
                  <c:v>7.2633839999999976</c:v>
                </c:pt>
                <c:pt idx="3792">
                  <c:v>7.2420479999999996</c:v>
                </c:pt>
                <c:pt idx="3793">
                  <c:v>7.2298559999999998</c:v>
                </c:pt>
                <c:pt idx="3794">
                  <c:v>7.2207120000000007</c:v>
                </c:pt>
                <c:pt idx="3795">
                  <c:v>7.2054720000000003</c:v>
                </c:pt>
                <c:pt idx="3796">
                  <c:v>7.1871839999999949</c:v>
                </c:pt>
                <c:pt idx="3797">
                  <c:v>7.1749919999999996</c:v>
                </c:pt>
                <c:pt idx="3798">
                  <c:v>7.1567039999999986</c:v>
                </c:pt>
                <c:pt idx="3799">
                  <c:v>7.13232</c:v>
                </c:pt>
                <c:pt idx="3800">
                  <c:v>7.1231759999999964</c:v>
                </c:pt>
                <c:pt idx="3801">
                  <c:v>7.1109839999999949</c:v>
                </c:pt>
                <c:pt idx="3802">
                  <c:v>7.1079359999999934</c:v>
                </c:pt>
                <c:pt idx="3803">
                  <c:v>7.0896480000000004</c:v>
                </c:pt>
                <c:pt idx="3804">
                  <c:v>7.0744080000000009</c:v>
                </c:pt>
                <c:pt idx="3805">
                  <c:v>7.0622159999999967</c:v>
                </c:pt>
                <c:pt idx="3806">
                  <c:v>7.0591679999999997</c:v>
                </c:pt>
                <c:pt idx="3807">
                  <c:v>7.0378320000000008</c:v>
                </c:pt>
                <c:pt idx="3808">
                  <c:v>7.0195440000000007</c:v>
                </c:pt>
                <c:pt idx="3809">
                  <c:v>7.007352</c:v>
                </c:pt>
                <c:pt idx="3810">
                  <c:v>6.9951600000000003</c:v>
                </c:pt>
                <c:pt idx="3811">
                  <c:v>6.9890639999999999</c:v>
                </c:pt>
                <c:pt idx="3812">
                  <c:v>7.007352</c:v>
                </c:pt>
                <c:pt idx="3813">
                  <c:v>6.998208</c:v>
                </c:pt>
                <c:pt idx="3814">
                  <c:v>6.9860160000000011</c:v>
                </c:pt>
                <c:pt idx="3815">
                  <c:v>6.9707759999999999</c:v>
                </c:pt>
                <c:pt idx="3816">
                  <c:v>6.9646800000000004</c:v>
                </c:pt>
                <c:pt idx="3817">
                  <c:v>6.9524879999999998</c:v>
                </c:pt>
                <c:pt idx="3818">
                  <c:v>6.931152</c:v>
                </c:pt>
                <c:pt idx="3819">
                  <c:v>6.9281039999999976</c:v>
                </c:pt>
                <c:pt idx="3820">
                  <c:v>6.9189600000000002</c:v>
                </c:pt>
                <c:pt idx="3821">
                  <c:v>6.9098160000000011</c:v>
                </c:pt>
                <c:pt idx="3822">
                  <c:v>6.8976239999999986</c:v>
                </c:pt>
                <c:pt idx="3823">
                  <c:v>6.8793360000000003</c:v>
                </c:pt>
                <c:pt idx="3824">
                  <c:v>6.8701920000000003</c:v>
                </c:pt>
                <c:pt idx="3825">
                  <c:v>6.8519039999999967</c:v>
                </c:pt>
                <c:pt idx="3826">
                  <c:v>6.8458080000000008</c:v>
                </c:pt>
                <c:pt idx="3827">
                  <c:v>6.8427600000000002</c:v>
                </c:pt>
                <c:pt idx="3828">
                  <c:v>6.8275199999999936</c:v>
                </c:pt>
                <c:pt idx="3829">
                  <c:v>6.8122799999999986</c:v>
                </c:pt>
                <c:pt idx="3830">
                  <c:v>6.8000879999999997</c:v>
                </c:pt>
                <c:pt idx="3831">
                  <c:v>6.7878959999999999</c:v>
                </c:pt>
                <c:pt idx="3832">
                  <c:v>6.7787519999999999</c:v>
                </c:pt>
                <c:pt idx="3833">
                  <c:v>6.7665600000000001</c:v>
                </c:pt>
                <c:pt idx="3834">
                  <c:v>6.748272</c:v>
                </c:pt>
                <c:pt idx="3835">
                  <c:v>6.7421760000000006</c:v>
                </c:pt>
                <c:pt idx="3836">
                  <c:v>6.7360800000000012</c:v>
                </c:pt>
                <c:pt idx="3837">
                  <c:v>6.7299839999999964</c:v>
                </c:pt>
                <c:pt idx="3838">
                  <c:v>6.7208400000000008</c:v>
                </c:pt>
                <c:pt idx="3839">
                  <c:v>6.7055999999999996</c:v>
                </c:pt>
                <c:pt idx="3840">
                  <c:v>6.6995039999999957</c:v>
                </c:pt>
                <c:pt idx="3841">
                  <c:v>6.6903600000000001</c:v>
                </c:pt>
                <c:pt idx="3842">
                  <c:v>6.6781680000000003</c:v>
                </c:pt>
                <c:pt idx="3843">
                  <c:v>6.6690239999999976</c:v>
                </c:pt>
                <c:pt idx="3844">
                  <c:v>6.6598799999999967</c:v>
                </c:pt>
                <c:pt idx="3845">
                  <c:v>6.6537839999999964</c:v>
                </c:pt>
                <c:pt idx="3846">
                  <c:v>6.6415920000000002</c:v>
                </c:pt>
                <c:pt idx="3847">
                  <c:v>6.6263519999999998</c:v>
                </c:pt>
                <c:pt idx="3848">
                  <c:v>6.6172080000000006</c:v>
                </c:pt>
                <c:pt idx="3849">
                  <c:v>6.6050159999999947</c:v>
                </c:pt>
                <c:pt idx="3850">
                  <c:v>6.5958720000000008</c:v>
                </c:pt>
                <c:pt idx="3851">
                  <c:v>6.5897759999999996</c:v>
                </c:pt>
                <c:pt idx="3852">
                  <c:v>6.5867279999999999</c:v>
                </c:pt>
                <c:pt idx="3853">
                  <c:v>6.5288159999999964</c:v>
                </c:pt>
                <c:pt idx="3854">
                  <c:v>6.5166240000000002</c:v>
                </c:pt>
                <c:pt idx="3855">
                  <c:v>6.5074799999999966</c:v>
                </c:pt>
                <c:pt idx="3856">
                  <c:v>6.4922399999999998</c:v>
                </c:pt>
                <c:pt idx="3857">
                  <c:v>6.4861440000000004</c:v>
                </c:pt>
                <c:pt idx="3858">
                  <c:v>6.4739519999999997</c:v>
                </c:pt>
                <c:pt idx="3859">
                  <c:v>6.4648080000000014</c:v>
                </c:pt>
                <c:pt idx="3860">
                  <c:v>6.4526160000000008</c:v>
                </c:pt>
                <c:pt idx="3861">
                  <c:v>6.4526160000000008</c:v>
                </c:pt>
                <c:pt idx="3862">
                  <c:v>6.4465199999999996</c:v>
                </c:pt>
                <c:pt idx="3863">
                  <c:v>6.4373760000000004</c:v>
                </c:pt>
                <c:pt idx="3864">
                  <c:v>6.4282320000000004</c:v>
                </c:pt>
                <c:pt idx="3865">
                  <c:v>6.4221359999999947</c:v>
                </c:pt>
                <c:pt idx="3866">
                  <c:v>6.412992</c:v>
                </c:pt>
                <c:pt idx="3867">
                  <c:v>6.4008000000000003</c:v>
                </c:pt>
                <c:pt idx="3868">
                  <c:v>6.3916560000000002</c:v>
                </c:pt>
                <c:pt idx="3869">
                  <c:v>6.3855599999999999</c:v>
                </c:pt>
                <c:pt idx="3870">
                  <c:v>6.3794639999999996</c:v>
                </c:pt>
                <c:pt idx="3871">
                  <c:v>6.3672720000000007</c:v>
                </c:pt>
                <c:pt idx="3872">
                  <c:v>6.3581279999999998</c:v>
                </c:pt>
                <c:pt idx="3873">
                  <c:v>6.3489839999999962</c:v>
                </c:pt>
                <c:pt idx="3874">
                  <c:v>6.3489839999999962</c:v>
                </c:pt>
                <c:pt idx="3875">
                  <c:v>6.3306959999999997</c:v>
                </c:pt>
                <c:pt idx="3876">
                  <c:v>6.3276480000000008</c:v>
                </c:pt>
                <c:pt idx="3877">
                  <c:v>6.3154559999999949</c:v>
                </c:pt>
                <c:pt idx="3878">
                  <c:v>6.3093599999999999</c:v>
                </c:pt>
                <c:pt idx="3879">
                  <c:v>6.3032640000000004</c:v>
                </c:pt>
                <c:pt idx="3880">
                  <c:v>6.3032640000000004</c:v>
                </c:pt>
                <c:pt idx="3881">
                  <c:v>6.2941199999999951</c:v>
                </c:pt>
                <c:pt idx="3882">
                  <c:v>6.2788800000000009</c:v>
                </c:pt>
                <c:pt idx="3883">
                  <c:v>6.2636399999999997</c:v>
                </c:pt>
                <c:pt idx="3884">
                  <c:v>6.2666880000000003</c:v>
                </c:pt>
                <c:pt idx="3885">
                  <c:v>6.2544959999999996</c:v>
                </c:pt>
                <c:pt idx="3886">
                  <c:v>6.2484000000000002</c:v>
                </c:pt>
                <c:pt idx="3887">
                  <c:v>6.2362080000000004</c:v>
                </c:pt>
                <c:pt idx="3888">
                  <c:v>6.230112000000001</c:v>
                </c:pt>
                <c:pt idx="3889">
                  <c:v>6.2270639999999986</c:v>
                </c:pt>
                <c:pt idx="3890">
                  <c:v>6.2240159999999953</c:v>
                </c:pt>
                <c:pt idx="3891">
                  <c:v>6.2209680000000001</c:v>
                </c:pt>
                <c:pt idx="3892">
                  <c:v>6.2148720000000006</c:v>
                </c:pt>
                <c:pt idx="3893">
                  <c:v>6.2057279999999997</c:v>
                </c:pt>
                <c:pt idx="3894">
                  <c:v>6.1965839999999961</c:v>
                </c:pt>
                <c:pt idx="3895">
                  <c:v>6.1874399999999996</c:v>
                </c:pt>
                <c:pt idx="3896">
                  <c:v>6.1782959999999996</c:v>
                </c:pt>
                <c:pt idx="3897">
                  <c:v>6.1752479999999998</c:v>
                </c:pt>
                <c:pt idx="3898">
                  <c:v>6.1630559999999948</c:v>
                </c:pt>
                <c:pt idx="3899">
                  <c:v>6.1508639999999994</c:v>
                </c:pt>
                <c:pt idx="3900">
                  <c:v>6.144768</c:v>
                </c:pt>
                <c:pt idx="3901">
                  <c:v>6.1417200000000003</c:v>
                </c:pt>
                <c:pt idx="3902">
                  <c:v>6.135624</c:v>
                </c:pt>
                <c:pt idx="3903">
                  <c:v>6.1325759999999958</c:v>
                </c:pt>
                <c:pt idx="3904">
                  <c:v>6.1386719999999997</c:v>
                </c:pt>
                <c:pt idx="3905">
                  <c:v>6.1325759999999958</c:v>
                </c:pt>
                <c:pt idx="3906">
                  <c:v>6.1234319999999958</c:v>
                </c:pt>
                <c:pt idx="3907">
                  <c:v>6.1173359999999954</c:v>
                </c:pt>
                <c:pt idx="3908">
                  <c:v>6.1051439999999966</c:v>
                </c:pt>
                <c:pt idx="3909">
                  <c:v>6.0990479999999998</c:v>
                </c:pt>
                <c:pt idx="3910">
                  <c:v>6.092951999999995</c:v>
                </c:pt>
                <c:pt idx="3911">
                  <c:v>6.086856</c:v>
                </c:pt>
                <c:pt idx="3912">
                  <c:v>6.0746640000000003</c:v>
                </c:pt>
                <c:pt idx="3913">
                  <c:v>6.0716159999999997</c:v>
                </c:pt>
                <c:pt idx="3914">
                  <c:v>6.068568</c:v>
                </c:pt>
                <c:pt idx="3915">
                  <c:v>6.0655199999999958</c:v>
                </c:pt>
                <c:pt idx="3916">
                  <c:v>6.0624720000000014</c:v>
                </c:pt>
                <c:pt idx="3917">
                  <c:v>6.0594239999999999</c:v>
                </c:pt>
                <c:pt idx="3918">
                  <c:v>6.0502800000000008</c:v>
                </c:pt>
                <c:pt idx="3919">
                  <c:v>6.0380880000000001</c:v>
                </c:pt>
                <c:pt idx="3920">
                  <c:v>6.0319919999999998</c:v>
                </c:pt>
                <c:pt idx="3921">
                  <c:v>6.0258959999999959</c:v>
                </c:pt>
                <c:pt idx="3922">
                  <c:v>6.0228480000000006</c:v>
                </c:pt>
                <c:pt idx="3923">
                  <c:v>6.0167519999999994</c:v>
                </c:pt>
                <c:pt idx="3924">
                  <c:v>6.010656</c:v>
                </c:pt>
                <c:pt idx="3925">
                  <c:v>6.0045599999999997</c:v>
                </c:pt>
                <c:pt idx="3926">
                  <c:v>5.9923679999999999</c:v>
                </c:pt>
                <c:pt idx="3927">
                  <c:v>5.980176000000001</c:v>
                </c:pt>
                <c:pt idx="3928">
                  <c:v>5.9771280000000004</c:v>
                </c:pt>
                <c:pt idx="3929">
                  <c:v>5.9679839999999951</c:v>
                </c:pt>
                <c:pt idx="3930">
                  <c:v>5.9618880000000001</c:v>
                </c:pt>
                <c:pt idx="3931">
                  <c:v>5.9557919999999998</c:v>
                </c:pt>
                <c:pt idx="3932">
                  <c:v>5.9496960000000003</c:v>
                </c:pt>
                <c:pt idx="3933">
                  <c:v>5.934456</c:v>
                </c:pt>
                <c:pt idx="3934">
                  <c:v>5.9314080000000002</c:v>
                </c:pt>
                <c:pt idx="3935">
                  <c:v>5.9283599999999996</c:v>
                </c:pt>
                <c:pt idx="3936">
                  <c:v>5.9222640000000002</c:v>
                </c:pt>
                <c:pt idx="3937">
                  <c:v>5.9131200000000002</c:v>
                </c:pt>
                <c:pt idx="3938">
                  <c:v>5.9100720000000004</c:v>
                </c:pt>
                <c:pt idx="3939">
                  <c:v>5.9070239999999998</c:v>
                </c:pt>
                <c:pt idx="3940">
                  <c:v>5.8978799999999971</c:v>
                </c:pt>
                <c:pt idx="3941">
                  <c:v>5.8948319999999947</c:v>
                </c:pt>
                <c:pt idx="3942">
                  <c:v>5.8948319999999947</c:v>
                </c:pt>
                <c:pt idx="3943">
                  <c:v>5.8887360000000006</c:v>
                </c:pt>
                <c:pt idx="3944">
                  <c:v>5.8795919999999997</c:v>
                </c:pt>
                <c:pt idx="3945">
                  <c:v>5.8734960000000003</c:v>
                </c:pt>
                <c:pt idx="3946">
                  <c:v>5.8673999999999964</c:v>
                </c:pt>
                <c:pt idx="3947">
                  <c:v>5.8613039999999996</c:v>
                </c:pt>
                <c:pt idx="3948">
                  <c:v>5.8521599999999996</c:v>
                </c:pt>
                <c:pt idx="3949">
                  <c:v>5.8460640000000001</c:v>
                </c:pt>
                <c:pt idx="3950">
                  <c:v>5.843015999999996</c:v>
                </c:pt>
                <c:pt idx="3951">
                  <c:v>5.8399679999999998</c:v>
                </c:pt>
                <c:pt idx="3952">
                  <c:v>5.8308239999999998</c:v>
                </c:pt>
                <c:pt idx="3953">
                  <c:v>5.8216800000000006</c:v>
                </c:pt>
                <c:pt idx="3954">
                  <c:v>5.818632</c:v>
                </c:pt>
                <c:pt idx="3955">
                  <c:v>5.809488</c:v>
                </c:pt>
                <c:pt idx="3956">
                  <c:v>5.8003440000000008</c:v>
                </c:pt>
                <c:pt idx="3957">
                  <c:v>5.7972960000000002</c:v>
                </c:pt>
                <c:pt idx="3958">
                  <c:v>5.7972960000000002</c:v>
                </c:pt>
                <c:pt idx="3959">
                  <c:v>5.7881520000000002</c:v>
                </c:pt>
                <c:pt idx="3960">
                  <c:v>5.7820559999999999</c:v>
                </c:pt>
                <c:pt idx="3961">
                  <c:v>5.7759600000000004</c:v>
                </c:pt>
                <c:pt idx="3962">
                  <c:v>5.7668159999999959</c:v>
                </c:pt>
                <c:pt idx="3963">
                  <c:v>5.7576720000000003</c:v>
                </c:pt>
                <c:pt idx="3964">
                  <c:v>5.7546239999999997</c:v>
                </c:pt>
                <c:pt idx="3965">
                  <c:v>5.7607200000000001</c:v>
                </c:pt>
                <c:pt idx="3966">
                  <c:v>5.7576720000000003</c:v>
                </c:pt>
                <c:pt idx="3967">
                  <c:v>5.7485280000000003</c:v>
                </c:pt>
                <c:pt idx="3968">
                  <c:v>5.742432</c:v>
                </c:pt>
                <c:pt idx="3969">
                  <c:v>5.7363359999999997</c:v>
                </c:pt>
                <c:pt idx="3970">
                  <c:v>5.7332879999999999</c:v>
                </c:pt>
                <c:pt idx="3971">
                  <c:v>5.7302400000000002</c:v>
                </c:pt>
                <c:pt idx="3972">
                  <c:v>5.7241439999999972</c:v>
                </c:pt>
                <c:pt idx="3973">
                  <c:v>5.7180479999999996</c:v>
                </c:pt>
                <c:pt idx="3974">
                  <c:v>5.7119520000000001</c:v>
                </c:pt>
                <c:pt idx="3975">
                  <c:v>5.7058559999999998</c:v>
                </c:pt>
                <c:pt idx="3976">
                  <c:v>5.702808000000001</c:v>
                </c:pt>
                <c:pt idx="3977">
                  <c:v>5.702808000000001</c:v>
                </c:pt>
                <c:pt idx="3978">
                  <c:v>5.7058559999999998</c:v>
                </c:pt>
                <c:pt idx="3979">
                  <c:v>5.7089039999999986</c:v>
                </c:pt>
                <c:pt idx="3980">
                  <c:v>5.7058559999999998</c:v>
                </c:pt>
                <c:pt idx="3981">
                  <c:v>5.702808000000001</c:v>
                </c:pt>
                <c:pt idx="3982">
                  <c:v>5.6936640000000001</c:v>
                </c:pt>
                <c:pt idx="3983">
                  <c:v>5.6845199999999938</c:v>
                </c:pt>
                <c:pt idx="3984">
                  <c:v>5.6936640000000001</c:v>
                </c:pt>
                <c:pt idx="3985">
                  <c:v>5.7607200000000001</c:v>
                </c:pt>
                <c:pt idx="3986">
                  <c:v>5.8216800000000006</c:v>
                </c:pt>
                <c:pt idx="3987">
                  <c:v>5.8765440000000009</c:v>
                </c:pt>
                <c:pt idx="3988">
                  <c:v>5.8887360000000006</c:v>
                </c:pt>
                <c:pt idx="3989">
                  <c:v>5.8826400000000003</c:v>
                </c:pt>
                <c:pt idx="3990">
                  <c:v>5.8917839999999986</c:v>
                </c:pt>
                <c:pt idx="3991">
                  <c:v>5.9253120000000008</c:v>
                </c:pt>
                <c:pt idx="3992">
                  <c:v>5.9862719999999996</c:v>
                </c:pt>
                <c:pt idx="3993">
                  <c:v>6.0563760000000002</c:v>
                </c:pt>
                <c:pt idx="3994">
                  <c:v>6.0746640000000003</c:v>
                </c:pt>
                <c:pt idx="3995">
                  <c:v>6.0960000000000001</c:v>
                </c:pt>
                <c:pt idx="3996">
                  <c:v>6.0960000000000001</c:v>
                </c:pt>
                <c:pt idx="3997">
                  <c:v>6.068568</c:v>
                </c:pt>
                <c:pt idx="3998">
                  <c:v>6.0411360000000007</c:v>
                </c:pt>
                <c:pt idx="3999">
                  <c:v>6.0228480000000006</c:v>
                </c:pt>
                <c:pt idx="4000">
                  <c:v>5.9954159999999996</c:v>
                </c:pt>
                <c:pt idx="4001">
                  <c:v>5.980176000000001</c:v>
                </c:pt>
                <c:pt idx="4002">
                  <c:v>5.9679839999999951</c:v>
                </c:pt>
                <c:pt idx="4003">
                  <c:v>5.9588400000000004</c:v>
                </c:pt>
                <c:pt idx="4004">
                  <c:v>5.9436</c:v>
                </c:pt>
                <c:pt idx="4005">
                  <c:v>5.9314080000000002</c:v>
                </c:pt>
                <c:pt idx="4006">
                  <c:v>5.9131200000000002</c:v>
                </c:pt>
                <c:pt idx="4007">
                  <c:v>5.9070239999999998</c:v>
                </c:pt>
                <c:pt idx="4008">
                  <c:v>5.903976000000001</c:v>
                </c:pt>
                <c:pt idx="4009">
                  <c:v>5.9192159999999996</c:v>
                </c:pt>
                <c:pt idx="4010">
                  <c:v>5.9496960000000003</c:v>
                </c:pt>
                <c:pt idx="4011">
                  <c:v>6.0319919999999998</c:v>
                </c:pt>
                <c:pt idx="4012">
                  <c:v>6.1539119999999956</c:v>
                </c:pt>
                <c:pt idx="4013">
                  <c:v>6.230112000000001</c:v>
                </c:pt>
                <c:pt idx="4014">
                  <c:v>6.2971680000000001</c:v>
                </c:pt>
                <c:pt idx="4015">
                  <c:v>6.3581279999999998</c:v>
                </c:pt>
                <c:pt idx="4016">
                  <c:v>6.3733680000000001</c:v>
                </c:pt>
                <c:pt idx="4017">
                  <c:v>6.336792</c:v>
                </c:pt>
                <c:pt idx="4018">
                  <c:v>6.2971680000000001</c:v>
                </c:pt>
                <c:pt idx="4019">
                  <c:v>6.2575439999999984</c:v>
                </c:pt>
                <c:pt idx="4020">
                  <c:v>6.2392560000000001</c:v>
                </c:pt>
                <c:pt idx="4021">
                  <c:v>6.2453519999999996</c:v>
                </c:pt>
                <c:pt idx="4022">
                  <c:v>6.3398399999999997</c:v>
                </c:pt>
                <c:pt idx="4023">
                  <c:v>6.4648080000000014</c:v>
                </c:pt>
                <c:pt idx="4024">
                  <c:v>6.5623439999999986</c:v>
                </c:pt>
                <c:pt idx="4025">
                  <c:v>6.5745359999999948</c:v>
                </c:pt>
                <c:pt idx="4026">
                  <c:v>6.5897759999999996</c:v>
                </c:pt>
                <c:pt idx="4027">
                  <c:v>6.6141599999999947</c:v>
                </c:pt>
                <c:pt idx="4028">
                  <c:v>6.6537839999999964</c:v>
                </c:pt>
                <c:pt idx="4029">
                  <c:v>6.7330319999999997</c:v>
                </c:pt>
                <c:pt idx="4030">
                  <c:v>6.7909439999999996</c:v>
                </c:pt>
                <c:pt idx="4031">
                  <c:v>6.8153280000000001</c:v>
                </c:pt>
                <c:pt idx="4032">
                  <c:v>6.8793360000000003</c:v>
                </c:pt>
                <c:pt idx="4033">
                  <c:v>6.9738239999999996</c:v>
                </c:pt>
                <c:pt idx="4034">
                  <c:v>7.0286879999999998</c:v>
                </c:pt>
                <c:pt idx="4035">
                  <c:v>7.0591679999999997</c:v>
                </c:pt>
                <c:pt idx="4036">
                  <c:v>7.0926960000000001</c:v>
                </c:pt>
                <c:pt idx="4037">
                  <c:v>7.1262239999999997</c:v>
                </c:pt>
                <c:pt idx="4038">
                  <c:v>7.1536559999999998</c:v>
                </c:pt>
                <c:pt idx="4039">
                  <c:v>7.1597520000000001</c:v>
                </c:pt>
                <c:pt idx="4040">
                  <c:v>7.1993760000000009</c:v>
                </c:pt>
                <c:pt idx="4041">
                  <c:v>7.2146159999999968</c:v>
                </c:pt>
                <c:pt idx="4042">
                  <c:v>7.2115679999999998</c:v>
                </c:pt>
                <c:pt idx="4043">
                  <c:v>7.226808000000001</c:v>
                </c:pt>
                <c:pt idx="4044">
                  <c:v>7.2816720000000004</c:v>
                </c:pt>
                <c:pt idx="4045">
                  <c:v>7.2847200000000001</c:v>
                </c:pt>
                <c:pt idx="4046">
                  <c:v>7.2908159999999969</c:v>
                </c:pt>
                <c:pt idx="4047">
                  <c:v>7.3121519999999949</c:v>
                </c:pt>
                <c:pt idx="4048">
                  <c:v>7.3121519999999949</c:v>
                </c:pt>
                <c:pt idx="4049">
                  <c:v>7.3182479999999996</c:v>
                </c:pt>
                <c:pt idx="4050">
                  <c:v>7.3182479999999996</c:v>
                </c:pt>
                <c:pt idx="4051">
                  <c:v>7.3365360000000006</c:v>
                </c:pt>
                <c:pt idx="4052">
                  <c:v>7.3365360000000006</c:v>
                </c:pt>
                <c:pt idx="4053">
                  <c:v>7.3609199999999948</c:v>
                </c:pt>
                <c:pt idx="4054">
                  <c:v>7.4401679999999999</c:v>
                </c:pt>
                <c:pt idx="4055">
                  <c:v>7.5285600000000006</c:v>
                </c:pt>
                <c:pt idx="4056">
                  <c:v>7.6352399999999996</c:v>
                </c:pt>
                <c:pt idx="4057">
                  <c:v>7.7327760000000003</c:v>
                </c:pt>
                <c:pt idx="4058">
                  <c:v>7.8211680000000001</c:v>
                </c:pt>
                <c:pt idx="4059">
                  <c:v>7.9065120000000011</c:v>
                </c:pt>
                <c:pt idx="4060">
                  <c:v>8.0436720000000008</c:v>
                </c:pt>
                <c:pt idx="4061">
                  <c:v>8.1381599999999974</c:v>
                </c:pt>
                <c:pt idx="4062">
                  <c:v>8.2448399999999999</c:v>
                </c:pt>
                <c:pt idx="4063">
                  <c:v>8.3149440000000006</c:v>
                </c:pt>
                <c:pt idx="4064">
                  <c:v>8.3576160000000002</c:v>
                </c:pt>
                <c:pt idx="4065">
                  <c:v>8.4124800000000004</c:v>
                </c:pt>
                <c:pt idx="4066">
                  <c:v>8.4521040000000003</c:v>
                </c:pt>
                <c:pt idx="4067">
                  <c:v>8.5008720000000011</c:v>
                </c:pt>
                <c:pt idx="4068">
                  <c:v>8.5161120000000015</c:v>
                </c:pt>
                <c:pt idx="4069">
                  <c:v>8.5313519999999983</c:v>
                </c:pt>
                <c:pt idx="4070">
                  <c:v>8.5587839999999993</c:v>
                </c:pt>
                <c:pt idx="4071">
                  <c:v>8.5618320000000008</c:v>
                </c:pt>
                <c:pt idx="4072">
                  <c:v>8.5923120000000015</c:v>
                </c:pt>
                <c:pt idx="4073">
                  <c:v>8.6136480000000013</c:v>
                </c:pt>
                <c:pt idx="4074">
                  <c:v>8.6227920000000005</c:v>
                </c:pt>
                <c:pt idx="4075">
                  <c:v>8.6319360000000014</c:v>
                </c:pt>
                <c:pt idx="4076">
                  <c:v>8.6654640000000001</c:v>
                </c:pt>
                <c:pt idx="4077">
                  <c:v>8.6898480000000013</c:v>
                </c:pt>
                <c:pt idx="4078">
                  <c:v>8.6776560000000007</c:v>
                </c:pt>
                <c:pt idx="4079">
                  <c:v>8.6502239999999997</c:v>
                </c:pt>
                <c:pt idx="4080">
                  <c:v>8.6227920000000005</c:v>
                </c:pt>
                <c:pt idx="4081">
                  <c:v>8.5984080000000009</c:v>
                </c:pt>
                <c:pt idx="4082">
                  <c:v>8.5770720000000011</c:v>
                </c:pt>
                <c:pt idx="4083">
                  <c:v>8.5557359999999996</c:v>
                </c:pt>
                <c:pt idx="4084">
                  <c:v>8.5435440000000007</c:v>
                </c:pt>
                <c:pt idx="4085">
                  <c:v>8.5374480000000013</c:v>
                </c:pt>
                <c:pt idx="4086">
                  <c:v>8.5374480000000013</c:v>
                </c:pt>
                <c:pt idx="4087">
                  <c:v>8.5526879999999998</c:v>
                </c:pt>
                <c:pt idx="4088">
                  <c:v>8.5740239999999996</c:v>
                </c:pt>
                <c:pt idx="4089">
                  <c:v>8.5770720000000011</c:v>
                </c:pt>
                <c:pt idx="4090">
                  <c:v>8.6105999999999998</c:v>
                </c:pt>
                <c:pt idx="4091">
                  <c:v>8.6258400000000002</c:v>
                </c:pt>
                <c:pt idx="4092">
                  <c:v>8.6624160000000003</c:v>
                </c:pt>
                <c:pt idx="4093">
                  <c:v>8.7294720000000012</c:v>
                </c:pt>
                <c:pt idx="4094">
                  <c:v>8.7355680000000007</c:v>
                </c:pt>
                <c:pt idx="4095">
                  <c:v>8.6928959999999993</c:v>
                </c:pt>
                <c:pt idx="4096">
                  <c:v>8.6624160000000003</c:v>
                </c:pt>
                <c:pt idx="4097">
                  <c:v>8.6593680000000006</c:v>
                </c:pt>
                <c:pt idx="4098">
                  <c:v>8.6593680000000006</c:v>
                </c:pt>
                <c:pt idx="4099">
                  <c:v>8.6563199999999991</c:v>
                </c:pt>
                <c:pt idx="4100">
                  <c:v>8.6166959999999992</c:v>
                </c:pt>
                <c:pt idx="4101">
                  <c:v>8.6045040000000004</c:v>
                </c:pt>
                <c:pt idx="4102">
                  <c:v>8.6136480000000013</c:v>
                </c:pt>
                <c:pt idx="4103">
                  <c:v>8.5984080000000009</c:v>
                </c:pt>
                <c:pt idx="4104">
                  <c:v>8.5557359999999996</c:v>
                </c:pt>
                <c:pt idx="4105">
                  <c:v>8.5283039999999986</c:v>
                </c:pt>
                <c:pt idx="4106">
                  <c:v>8.4978239999999996</c:v>
                </c:pt>
                <c:pt idx="4107">
                  <c:v>8.4703920000000004</c:v>
                </c:pt>
                <c:pt idx="4108">
                  <c:v>8.4581999999999997</c:v>
                </c:pt>
                <c:pt idx="4109">
                  <c:v>8.4399120000000014</c:v>
                </c:pt>
                <c:pt idx="4110">
                  <c:v>8.4277200000000008</c:v>
                </c:pt>
                <c:pt idx="4111">
                  <c:v>8.4124800000000004</c:v>
                </c:pt>
                <c:pt idx="4112">
                  <c:v>8.3850479999999994</c:v>
                </c:pt>
                <c:pt idx="4113">
                  <c:v>8.3545680000000004</c:v>
                </c:pt>
                <c:pt idx="4114">
                  <c:v>8.3179920000000003</c:v>
                </c:pt>
                <c:pt idx="4115">
                  <c:v>8.2966560000000005</c:v>
                </c:pt>
                <c:pt idx="4116">
                  <c:v>8.2661760000000015</c:v>
                </c:pt>
                <c:pt idx="4117">
                  <c:v>8.2387439999999987</c:v>
                </c:pt>
                <c:pt idx="4118">
                  <c:v>8.208263999999998</c:v>
                </c:pt>
                <c:pt idx="4119">
                  <c:v>8.1808320000000005</c:v>
                </c:pt>
                <c:pt idx="4120">
                  <c:v>8.1503519999999998</c:v>
                </c:pt>
                <c:pt idx="4121">
                  <c:v>8.1198720000000009</c:v>
                </c:pt>
                <c:pt idx="4122">
                  <c:v>8.0924399999999999</c:v>
                </c:pt>
                <c:pt idx="4123">
                  <c:v>8.0680560000000003</c:v>
                </c:pt>
                <c:pt idx="4124">
                  <c:v>8.0558639999999997</c:v>
                </c:pt>
                <c:pt idx="4125">
                  <c:v>8.0436720000000008</c:v>
                </c:pt>
                <c:pt idx="4126">
                  <c:v>8.0192879999999995</c:v>
                </c:pt>
                <c:pt idx="4127">
                  <c:v>8.0010000000000012</c:v>
                </c:pt>
                <c:pt idx="4128">
                  <c:v>7.98576</c:v>
                </c:pt>
                <c:pt idx="4129">
                  <c:v>7.9705199999999996</c:v>
                </c:pt>
                <c:pt idx="4130">
                  <c:v>7.9735680000000002</c:v>
                </c:pt>
                <c:pt idx="4131">
                  <c:v>7.9674720000000008</c:v>
                </c:pt>
                <c:pt idx="4132">
                  <c:v>7.9491839999999998</c:v>
                </c:pt>
                <c:pt idx="4133">
                  <c:v>7.936992</c:v>
                </c:pt>
                <c:pt idx="4134">
                  <c:v>7.9247999999999976</c:v>
                </c:pt>
                <c:pt idx="4135">
                  <c:v>7.9065120000000011</c:v>
                </c:pt>
                <c:pt idx="4136">
                  <c:v>7.9004160000000008</c:v>
                </c:pt>
                <c:pt idx="4137">
                  <c:v>7.8912719999999998</c:v>
                </c:pt>
                <c:pt idx="4138">
                  <c:v>7.8760320000000004</c:v>
                </c:pt>
                <c:pt idx="4139">
                  <c:v>7.8546960000000006</c:v>
                </c:pt>
                <c:pt idx="4140">
                  <c:v>7.830312000000001</c:v>
                </c:pt>
                <c:pt idx="4141">
                  <c:v>7.818119999999996</c:v>
                </c:pt>
                <c:pt idx="4142">
                  <c:v>7.8028799999999974</c:v>
                </c:pt>
                <c:pt idx="4143">
                  <c:v>7.7906880000000003</c:v>
                </c:pt>
                <c:pt idx="4144">
                  <c:v>7.7632560000000002</c:v>
                </c:pt>
                <c:pt idx="4145">
                  <c:v>7.7419200000000004</c:v>
                </c:pt>
                <c:pt idx="4146">
                  <c:v>7.7236320000000003</c:v>
                </c:pt>
                <c:pt idx="4147">
                  <c:v>7.7114399999999996</c:v>
                </c:pt>
                <c:pt idx="4148">
                  <c:v>7.6901039999999972</c:v>
                </c:pt>
                <c:pt idx="4149">
                  <c:v>7.6718160000000006</c:v>
                </c:pt>
                <c:pt idx="4150">
                  <c:v>7.6535279999999997</c:v>
                </c:pt>
                <c:pt idx="4151">
                  <c:v>7.6413360000000008</c:v>
                </c:pt>
                <c:pt idx="4152">
                  <c:v>7.626095999999996</c:v>
                </c:pt>
                <c:pt idx="4153">
                  <c:v>7.6078079999999959</c:v>
                </c:pt>
                <c:pt idx="4154">
                  <c:v>7.5956160000000006</c:v>
                </c:pt>
                <c:pt idx="4155">
                  <c:v>7.5803760000000011</c:v>
                </c:pt>
                <c:pt idx="4156">
                  <c:v>7.5407520000000003</c:v>
                </c:pt>
                <c:pt idx="4157">
                  <c:v>7.5316080000000003</c:v>
                </c:pt>
                <c:pt idx="4158">
                  <c:v>7.5163679999999999</c:v>
                </c:pt>
                <c:pt idx="4159">
                  <c:v>7.4980800000000007</c:v>
                </c:pt>
                <c:pt idx="4160">
                  <c:v>7.4797919999999998</c:v>
                </c:pt>
                <c:pt idx="4161">
                  <c:v>7.4706479999999997</c:v>
                </c:pt>
                <c:pt idx="4162">
                  <c:v>7.4615040000000006</c:v>
                </c:pt>
                <c:pt idx="4163">
                  <c:v>7.4493119999999999</c:v>
                </c:pt>
                <c:pt idx="4164">
                  <c:v>7.4279759999999957</c:v>
                </c:pt>
                <c:pt idx="4165">
                  <c:v>7.4096880000000001</c:v>
                </c:pt>
                <c:pt idx="4166">
                  <c:v>7.3974959999999959</c:v>
                </c:pt>
                <c:pt idx="4167">
                  <c:v>7.3883520000000003</c:v>
                </c:pt>
                <c:pt idx="4168">
                  <c:v>7.3761599999999996</c:v>
                </c:pt>
                <c:pt idx="4169">
                  <c:v>7.3639680000000007</c:v>
                </c:pt>
                <c:pt idx="4170">
                  <c:v>7.3487280000000004</c:v>
                </c:pt>
                <c:pt idx="4171">
                  <c:v>7.333488</c:v>
                </c:pt>
                <c:pt idx="4172">
                  <c:v>7.3152000000000008</c:v>
                </c:pt>
                <c:pt idx="4173">
                  <c:v>7.3030080000000011</c:v>
                </c:pt>
                <c:pt idx="4174">
                  <c:v>7.2938640000000001</c:v>
                </c:pt>
                <c:pt idx="4175">
                  <c:v>7.2908159999999969</c:v>
                </c:pt>
                <c:pt idx="4176">
                  <c:v>7.2816720000000004</c:v>
                </c:pt>
                <c:pt idx="4177">
                  <c:v>7.2847200000000001</c:v>
                </c:pt>
                <c:pt idx="4178">
                  <c:v>7.2938640000000001</c:v>
                </c:pt>
                <c:pt idx="4179">
                  <c:v>7.2877679999999998</c:v>
                </c:pt>
                <c:pt idx="4180">
                  <c:v>7.2511919999999996</c:v>
                </c:pt>
                <c:pt idx="4181">
                  <c:v>7.2359520000000002</c:v>
                </c:pt>
                <c:pt idx="4182">
                  <c:v>7.2237600000000004</c:v>
                </c:pt>
                <c:pt idx="4183">
                  <c:v>7.2115679999999998</c:v>
                </c:pt>
                <c:pt idx="4184">
                  <c:v>7.1963280000000003</c:v>
                </c:pt>
                <c:pt idx="4185">
                  <c:v>7.1841359999999934</c:v>
                </c:pt>
                <c:pt idx="4186">
                  <c:v>7.1719440000000008</c:v>
                </c:pt>
                <c:pt idx="4187">
                  <c:v>7.1567039999999986</c:v>
                </c:pt>
                <c:pt idx="4188">
                  <c:v>7.1475599999999959</c:v>
                </c:pt>
                <c:pt idx="4189">
                  <c:v>7.13232</c:v>
                </c:pt>
                <c:pt idx="4190">
                  <c:v>7.1201279999999958</c:v>
                </c:pt>
                <c:pt idx="4191">
                  <c:v>7.1109839999999949</c:v>
                </c:pt>
                <c:pt idx="4192">
                  <c:v>7.1018400000000002</c:v>
                </c:pt>
                <c:pt idx="4193">
                  <c:v>7.0865999999999998</c:v>
                </c:pt>
                <c:pt idx="4194">
                  <c:v>7.0774559999999997</c:v>
                </c:pt>
                <c:pt idx="4195">
                  <c:v>7.065264</c:v>
                </c:pt>
                <c:pt idx="4196">
                  <c:v>7.0530720000000002</c:v>
                </c:pt>
                <c:pt idx="4197">
                  <c:v>7.0469760000000008</c:v>
                </c:pt>
                <c:pt idx="4198">
                  <c:v>7.0347839999999966</c:v>
                </c:pt>
                <c:pt idx="4199">
                  <c:v>7.0195440000000007</c:v>
                </c:pt>
                <c:pt idx="4200">
                  <c:v>7.0134480000000012</c:v>
                </c:pt>
                <c:pt idx="4201">
                  <c:v>7.0043039999999994</c:v>
                </c:pt>
                <c:pt idx="4202">
                  <c:v>6.998208</c:v>
                </c:pt>
                <c:pt idx="4203">
                  <c:v>6.9860160000000011</c:v>
                </c:pt>
                <c:pt idx="4204">
                  <c:v>6.9768720000000002</c:v>
                </c:pt>
                <c:pt idx="4205">
                  <c:v>6.9677280000000001</c:v>
                </c:pt>
                <c:pt idx="4206">
                  <c:v>6.9555359999999959</c:v>
                </c:pt>
                <c:pt idx="4207">
                  <c:v>6.9433439999999997</c:v>
                </c:pt>
                <c:pt idx="4208">
                  <c:v>6.9341999999999997</c:v>
                </c:pt>
                <c:pt idx="4209">
                  <c:v>6.9281039999999976</c:v>
                </c:pt>
                <c:pt idx="4210">
                  <c:v>6.9189600000000002</c:v>
                </c:pt>
                <c:pt idx="4211">
                  <c:v>6.9067679999999996</c:v>
                </c:pt>
                <c:pt idx="4212">
                  <c:v>6.8945759999999954</c:v>
                </c:pt>
                <c:pt idx="4213">
                  <c:v>6.8915280000000001</c:v>
                </c:pt>
                <c:pt idx="4214">
                  <c:v>6.8854320000000007</c:v>
                </c:pt>
                <c:pt idx="4215">
                  <c:v>6.87324</c:v>
                </c:pt>
                <c:pt idx="4216">
                  <c:v>6.867143999999997</c:v>
                </c:pt>
                <c:pt idx="4217">
                  <c:v>6.8610480000000011</c:v>
                </c:pt>
                <c:pt idx="4218">
                  <c:v>6.8519039999999967</c:v>
                </c:pt>
                <c:pt idx="4219">
                  <c:v>6.8427600000000002</c:v>
                </c:pt>
                <c:pt idx="4220">
                  <c:v>6.8275199999999936</c:v>
                </c:pt>
                <c:pt idx="4221">
                  <c:v>6.8183760000000007</c:v>
                </c:pt>
                <c:pt idx="4222">
                  <c:v>6.8092319999999997</c:v>
                </c:pt>
                <c:pt idx="4223">
                  <c:v>6.8031359999999959</c:v>
                </c:pt>
                <c:pt idx="4224">
                  <c:v>6.7970400000000009</c:v>
                </c:pt>
                <c:pt idx="4225">
                  <c:v>6.7878959999999999</c:v>
                </c:pt>
                <c:pt idx="4226">
                  <c:v>6.7726559999999987</c:v>
                </c:pt>
                <c:pt idx="4227">
                  <c:v>6.763511999999996</c:v>
                </c:pt>
                <c:pt idx="4228">
                  <c:v>6.7543680000000004</c:v>
                </c:pt>
                <c:pt idx="4229">
                  <c:v>6.7452240000000003</c:v>
                </c:pt>
                <c:pt idx="4230">
                  <c:v>6.7330319999999997</c:v>
                </c:pt>
                <c:pt idx="4231">
                  <c:v>6.7177920000000002</c:v>
                </c:pt>
                <c:pt idx="4232">
                  <c:v>6.7177920000000002</c:v>
                </c:pt>
                <c:pt idx="4233">
                  <c:v>6.7177920000000002</c:v>
                </c:pt>
                <c:pt idx="4234">
                  <c:v>6.7238879999999996</c:v>
                </c:pt>
                <c:pt idx="4235">
                  <c:v>6.7116959999999999</c:v>
                </c:pt>
                <c:pt idx="4236">
                  <c:v>6.7086480000000002</c:v>
                </c:pt>
                <c:pt idx="4237">
                  <c:v>6.6934080000000007</c:v>
                </c:pt>
                <c:pt idx="4238">
                  <c:v>6.6842640000000006</c:v>
                </c:pt>
                <c:pt idx="4239">
                  <c:v>6.6446400000000008</c:v>
                </c:pt>
                <c:pt idx="4240">
                  <c:v>6.6446400000000008</c:v>
                </c:pt>
                <c:pt idx="4241">
                  <c:v>6.6446400000000008</c:v>
                </c:pt>
                <c:pt idx="4242">
                  <c:v>6.6446400000000008</c:v>
                </c:pt>
                <c:pt idx="4243">
                  <c:v>6.6507359999999949</c:v>
                </c:pt>
                <c:pt idx="4244">
                  <c:v>6.6507359999999949</c:v>
                </c:pt>
                <c:pt idx="4245">
                  <c:v>6.6446400000000008</c:v>
                </c:pt>
                <c:pt idx="4246">
                  <c:v>6.6507359999999949</c:v>
                </c:pt>
                <c:pt idx="4247">
                  <c:v>6.6507359999999949</c:v>
                </c:pt>
                <c:pt idx="4248">
                  <c:v>6.6476879999999952</c:v>
                </c:pt>
                <c:pt idx="4249">
                  <c:v>6.6263519999999998</c:v>
                </c:pt>
                <c:pt idx="4250">
                  <c:v>6.6141599999999947</c:v>
                </c:pt>
                <c:pt idx="4251">
                  <c:v>6.6019680000000003</c:v>
                </c:pt>
                <c:pt idx="4252">
                  <c:v>6.5958720000000008</c:v>
                </c:pt>
                <c:pt idx="4253">
                  <c:v>6.5867279999999999</c:v>
                </c:pt>
                <c:pt idx="4254">
                  <c:v>6.5836800000000011</c:v>
                </c:pt>
                <c:pt idx="4255">
                  <c:v>6.5806319999999996</c:v>
                </c:pt>
                <c:pt idx="4256">
                  <c:v>6.5775839999999963</c:v>
                </c:pt>
                <c:pt idx="4257">
                  <c:v>6.5653920000000001</c:v>
                </c:pt>
                <c:pt idx="4258">
                  <c:v>6.5562480000000001</c:v>
                </c:pt>
                <c:pt idx="4259">
                  <c:v>6.5471039999999956</c:v>
                </c:pt>
                <c:pt idx="4260">
                  <c:v>6.5349119999999958</c:v>
                </c:pt>
                <c:pt idx="4261">
                  <c:v>6.5318639999999997</c:v>
                </c:pt>
                <c:pt idx="4262">
                  <c:v>6.5227199999999996</c:v>
                </c:pt>
                <c:pt idx="4263">
                  <c:v>6.5196719999999999</c:v>
                </c:pt>
                <c:pt idx="4264">
                  <c:v>6.5013839999999998</c:v>
                </c:pt>
                <c:pt idx="4265">
                  <c:v>6.4983360000000001</c:v>
                </c:pt>
                <c:pt idx="4266">
                  <c:v>6.4861440000000004</c:v>
                </c:pt>
                <c:pt idx="4267">
                  <c:v>6.4861440000000004</c:v>
                </c:pt>
                <c:pt idx="4268">
                  <c:v>6.480048</c:v>
                </c:pt>
                <c:pt idx="4269">
                  <c:v>6.4739519999999997</c:v>
                </c:pt>
                <c:pt idx="4270">
                  <c:v>6.4678559999999958</c:v>
                </c:pt>
                <c:pt idx="4271">
                  <c:v>6.4648080000000014</c:v>
                </c:pt>
                <c:pt idx="4272">
                  <c:v>6.4465199999999996</c:v>
                </c:pt>
                <c:pt idx="4273">
                  <c:v>6.4434719999999999</c:v>
                </c:pt>
                <c:pt idx="4274">
                  <c:v>6.4434719999999999</c:v>
                </c:pt>
                <c:pt idx="4275">
                  <c:v>6.4343279999999998</c:v>
                </c:pt>
                <c:pt idx="4276">
                  <c:v>6.4251839999999962</c:v>
                </c:pt>
                <c:pt idx="4277">
                  <c:v>6.4221359999999947</c:v>
                </c:pt>
                <c:pt idx="4278">
                  <c:v>6.412992</c:v>
                </c:pt>
                <c:pt idx="4279">
                  <c:v>6.4099440000000003</c:v>
                </c:pt>
                <c:pt idx="4280">
                  <c:v>6.403848</c:v>
                </c:pt>
                <c:pt idx="4281">
                  <c:v>6.4008000000000003</c:v>
                </c:pt>
                <c:pt idx="4282">
                  <c:v>6.3916560000000002</c:v>
                </c:pt>
                <c:pt idx="4283">
                  <c:v>6.3764160000000007</c:v>
                </c:pt>
                <c:pt idx="4284">
                  <c:v>6.3733680000000001</c:v>
                </c:pt>
                <c:pt idx="4285">
                  <c:v>6.3672720000000007</c:v>
                </c:pt>
                <c:pt idx="4286">
                  <c:v>6.3520319999999959</c:v>
                </c:pt>
                <c:pt idx="4287">
                  <c:v>6.3520319999999959</c:v>
                </c:pt>
                <c:pt idx="4288">
                  <c:v>6.3489839999999962</c:v>
                </c:pt>
                <c:pt idx="4289">
                  <c:v>6.336792</c:v>
                </c:pt>
                <c:pt idx="4290">
                  <c:v>6.3215519999999996</c:v>
                </c:pt>
                <c:pt idx="4291">
                  <c:v>6.3124079999999996</c:v>
                </c:pt>
                <c:pt idx="4292">
                  <c:v>6.3154559999999949</c:v>
                </c:pt>
                <c:pt idx="4293">
                  <c:v>6.3124079999999996</c:v>
                </c:pt>
                <c:pt idx="4294">
                  <c:v>6.3032640000000004</c:v>
                </c:pt>
                <c:pt idx="4295">
                  <c:v>6.3002160000000007</c:v>
                </c:pt>
                <c:pt idx="4296">
                  <c:v>6.2941199999999951</c:v>
                </c:pt>
                <c:pt idx="4297">
                  <c:v>6.2941199999999951</c:v>
                </c:pt>
                <c:pt idx="4298">
                  <c:v>6.2849759999999959</c:v>
                </c:pt>
                <c:pt idx="4299">
                  <c:v>6.2758320000000003</c:v>
                </c:pt>
                <c:pt idx="4300">
                  <c:v>6.269736</c:v>
                </c:pt>
                <c:pt idx="4301">
                  <c:v>6.2544959999999996</c:v>
                </c:pt>
                <c:pt idx="4302">
                  <c:v>6.2484000000000002</c:v>
                </c:pt>
                <c:pt idx="4303">
                  <c:v>6.2362080000000004</c:v>
                </c:pt>
                <c:pt idx="4304">
                  <c:v>6.2362080000000004</c:v>
                </c:pt>
                <c:pt idx="4305">
                  <c:v>6.230112000000001</c:v>
                </c:pt>
                <c:pt idx="4306">
                  <c:v>6.2240159999999953</c:v>
                </c:pt>
                <c:pt idx="4307">
                  <c:v>6.2148720000000006</c:v>
                </c:pt>
                <c:pt idx="4308">
                  <c:v>6.2148720000000006</c:v>
                </c:pt>
                <c:pt idx="4309">
                  <c:v>6.2026800000000009</c:v>
                </c:pt>
                <c:pt idx="4310">
                  <c:v>6.1965839999999961</c:v>
                </c:pt>
                <c:pt idx="4311">
                  <c:v>6.1904879999999958</c:v>
                </c:pt>
                <c:pt idx="4312">
                  <c:v>6.1813440000000011</c:v>
                </c:pt>
                <c:pt idx="4313">
                  <c:v>6.1752479999999998</c:v>
                </c:pt>
                <c:pt idx="4314">
                  <c:v>6.1661039999999971</c:v>
                </c:pt>
                <c:pt idx="4315">
                  <c:v>6.1600079999999959</c:v>
                </c:pt>
                <c:pt idx="4316">
                  <c:v>6.1630559999999948</c:v>
                </c:pt>
                <c:pt idx="4317">
                  <c:v>6.1569599999999998</c:v>
                </c:pt>
                <c:pt idx="4318">
                  <c:v>6.1417200000000003</c:v>
                </c:pt>
                <c:pt idx="4319">
                  <c:v>6.135624</c:v>
                </c:pt>
                <c:pt idx="4320">
                  <c:v>6.1417200000000003</c:v>
                </c:pt>
                <c:pt idx="4321">
                  <c:v>6.1264799999999973</c:v>
                </c:pt>
                <c:pt idx="4322">
                  <c:v>6.1173359999999954</c:v>
                </c:pt>
                <c:pt idx="4323">
                  <c:v>6.1142879999999948</c:v>
                </c:pt>
                <c:pt idx="4324">
                  <c:v>6.1081919999999998</c:v>
                </c:pt>
                <c:pt idx="4325">
                  <c:v>6.1020960000000004</c:v>
                </c:pt>
                <c:pt idx="4326">
                  <c:v>6.0990479999999998</c:v>
                </c:pt>
                <c:pt idx="4327">
                  <c:v>6.0899040000000007</c:v>
                </c:pt>
                <c:pt idx="4328">
                  <c:v>6.0838080000000003</c:v>
                </c:pt>
                <c:pt idx="4329">
                  <c:v>6.0746640000000003</c:v>
                </c:pt>
                <c:pt idx="4330">
                  <c:v>6.0716159999999997</c:v>
                </c:pt>
                <c:pt idx="4331">
                  <c:v>6.0746640000000003</c:v>
                </c:pt>
                <c:pt idx="4332">
                  <c:v>6.0655199999999958</c:v>
                </c:pt>
                <c:pt idx="4333">
                  <c:v>6.0624720000000014</c:v>
                </c:pt>
                <c:pt idx="4334">
                  <c:v>6.0563760000000002</c:v>
                </c:pt>
                <c:pt idx="4335">
                  <c:v>6.0533279999999996</c:v>
                </c:pt>
                <c:pt idx="4336">
                  <c:v>6.044183999999996</c:v>
                </c:pt>
                <c:pt idx="4337">
                  <c:v>6.0411360000000007</c:v>
                </c:pt>
                <c:pt idx="4338">
                  <c:v>6.0380880000000001</c:v>
                </c:pt>
                <c:pt idx="4339">
                  <c:v>6.0350400000000004</c:v>
                </c:pt>
                <c:pt idx="4340">
                  <c:v>6.0350400000000004</c:v>
                </c:pt>
                <c:pt idx="4341">
                  <c:v>6.0289439999999974</c:v>
                </c:pt>
                <c:pt idx="4342">
                  <c:v>6.0198</c:v>
                </c:pt>
                <c:pt idx="4343">
                  <c:v>6.0228480000000006</c:v>
                </c:pt>
                <c:pt idx="4344">
                  <c:v>6.0167519999999994</c:v>
                </c:pt>
                <c:pt idx="4345">
                  <c:v>6.0045599999999997</c:v>
                </c:pt>
                <c:pt idx="4346">
                  <c:v>5.9954159999999996</c:v>
                </c:pt>
                <c:pt idx="4347">
                  <c:v>5.9832239999999999</c:v>
                </c:pt>
                <c:pt idx="4348">
                  <c:v>5.980176000000001</c:v>
                </c:pt>
                <c:pt idx="4349">
                  <c:v>5.980176000000001</c:v>
                </c:pt>
                <c:pt idx="4350">
                  <c:v>5.9862719999999996</c:v>
                </c:pt>
                <c:pt idx="4351">
                  <c:v>5.9954159999999996</c:v>
                </c:pt>
                <c:pt idx="4352">
                  <c:v>6.0045599999999997</c:v>
                </c:pt>
                <c:pt idx="4353">
                  <c:v>6.0045599999999997</c:v>
                </c:pt>
                <c:pt idx="4354">
                  <c:v>6.0076080000000003</c:v>
                </c:pt>
                <c:pt idx="4355">
                  <c:v>6.0289439999999974</c:v>
                </c:pt>
                <c:pt idx="4356">
                  <c:v>6.086856</c:v>
                </c:pt>
                <c:pt idx="4357">
                  <c:v>6.1813440000000011</c:v>
                </c:pt>
                <c:pt idx="4358">
                  <c:v>6.2758320000000003</c:v>
                </c:pt>
                <c:pt idx="4359">
                  <c:v>6.3459359999999947</c:v>
                </c:pt>
                <c:pt idx="4360">
                  <c:v>6.4160399999999997</c:v>
                </c:pt>
                <c:pt idx="4361">
                  <c:v>6.4404240000000001</c:v>
                </c:pt>
                <c:pt idx="4362">
                  <c:v>6.4160399999999997</c:v>
                </c:pt>
                <c:pt idx="4363">
                  <c:v>6.412992</c:v>
                </c:pt>
                <c:pt idx="4364">
                  <c:v>6.3977519999999997</c:v>
                </c:pt>
                <c:pt idx="4365">
                  <c:v>6.3916560000000002</c:v>
                </c:pt>
                <c:pt idx="4366">
                  <c:v>6.3855599999999999</c:v>
                </c:pt>
                <c:pt idx="4367">
                  <c:v>6.3855599999999999</c:v>
                </c:pt>
                <c:pt idx="4368">
                  <c:v>6.3886079999999996</c:v>
                </c:pt>
                <c:pt idx="4369">
                  <c:v>6.3916560000000002</c:v>
                </c:pt>
                <c:pt idx="4370">
                  <c:v>6.403848</c:v>
                </c:pt>
                <c:pt idx="4371">
                  <c:v>6.412992</c:v>
                </c:pt>
                <c:pt idx="4372">
                  <c:v>6.4739519999999997</c:v>
                </c:pt>
                <c:pt idx="4373">
                  <c:v>6.5471039999999956</c:v>
                </c:pt>
                <c:pt idx="4374">
                  <c:v>6.6141599999999947</c:v>
                </c:pt>
                <c:pt idx="4375">
                  <c:v>6.6690239999999976</c:v>
                </c:pt>
                <c:pt idx="4376">
                  <c:v>6.7055999999999996</c:v>
                </c:pt>
                <c:pt idx="4377">
                  <c:v>6.7360800000000012</c:v>
                </c:pt>
                <c:pt idx="4378">
                  <c:v>6.7878959999999999</c:v>
                </c:pt>
                <c:pt idx="4379">
                  <c:v>6.8214239999999986</c:v>
                </c:pt>
                <c:pt idx="4380">
                  <c:v>6.8701920000000003</c:v>
                </c:pt>
                <c:pt idx="4381">
                  <c:v>6.9341999999999997</c:v>
                </c:pt>
                <c:pt idx="4382">
                  <c:v>7.0043039999999994</c:v>
                </c:pt>
                <c:pt idx="4383">
                  <c:v>7.065264</c:v>
                </c:pt>
                <c:pt idx="4384">
                  <c:v>7.1048879999999937</c:v>
                </c:pt>
                <c:pt idx="4385">
                  <c:v>7.150608000000001</c:v>
                </c:pt>
                <c:pt idx="4386">
                  <c:v>7.2054720000000003</c:v>
                </c:pt>
                <c:pt idx="4387">
                  <c:v>7.2511919999999996</c:v>
                </c:pt>
                <c:pt idx="4388">
                  <c:v>7.2969120000000007</c:v>
                </c:pt>
                <c:pt idx="4389">
                  <c:v>7.3365360000000006</c:v>
                </c:pt>
                <c:pt idx="4390">
                  <c:v>7.4035919999999997</c:v>
                </c:pt>
                <c:pt idx="4391">
                  <c:v>7.4218800000000007</c:v>
                </c:pt>
                <c:pt idx="4392">
                  <c:v>7.4249280000000004</c:v>
                </c:pt>
                <c:pt idx="4393">
                  <c:v>7.4432159999999996</c:v>
                </c:pt>
                <c:pt idx="4394">
                  <c:v>7.4767440000000001</c:v>
                </c:pt>
                <c:pt idx="4395">
                  <c:v>7.4645519999999959</c:v>
                </c:pt>
                <c:pt idx="4396">
                  <c:v>7.4401679999999999</c:v>
                </c:pt>
                <c:pt idx="4397">
                  <c:v>7.4096880000000001</c:v>
                </c:pt>
                <c:pt idx="4398">
                  <c:v>7.3974959999999959</c:v>
                </c:pt>
                <c:pt idx="4399">
                  <c:v>7.3883520000000003</c:v>
                </c:pt>
                <c:pt idx="4400">
                  <c:v>7.3792080000000002</c:v>
                </c:pt>
                <c:pt idx="4401">
                  <c:v>7.3792080000000002</c:v>
                </c:pt>
                <c:pt idx="4402">
                  <c:v>7.3822559999999999</c:v>
                </c:pt>
                <c:pt idx="4403">
                  <c:v>7.3914</c:v>
                </c:pt>
                <c:pt idx="4404">
                  <c:v>7.4340719999999996</c:v>
                </c:pt>
                <c:pt idx="4405">
                  <c:v>7.458456</c:v>
                </c:pt>
                <c:pt idx="4406">
                  <c:v>7.5102719999999996</c:v>
                </c:pt>
                <c:pt idx="4407">
                  <c:v>7.5620879999999948</c:v>
                </c:pt>
                <c:pt idx="4408">
                  <c:v>7.6230480000000007</c:v>
                </c:pt>
                <c:pt idx="4409">
                  <c:v>7.6901039999999972</c:v>
                </c:pt>
                <c:pt idx="4410">
                  <c:v>7.7510640000000004</c:v>
                </c:pt>
                <c:pt idx="4411">
                  <c:v>7.8425039999999973</c:v>
                </c:pt>
                <c:pt idx="4412">
                  <c:v>7.936992</c:v>
                </c:pt>
                <c:pt idx="4413">
                  <c:v>8.0192879999999995</c:v>
                </c:pt>
                <c:pt idx="4414">
                  <c:v>8.0893920000000001</c:v>
                </c:pt>
                <c:pt idx="4415">
                  <c:v>8.1198720000000009</c:v>
                </c:pt>
                <c:pt idx="4416">
                  <c:v>8.1533999999999995</c:v>
                </c:pt>
                <c:pt idx="4417">
                  <c:v>8.186928</c:v>
                </c:pt>
                <c:pt idx="4418">
                  <c:v>8.2021680000000003</c:v>
                </c:pt>
                <c:pt idx="4419">
                  <c:v>8.1716879999999996</c:v>
                </c:pt>
                <c:pt idx="4420">
                  <c:v>8.186928</c:v>
                </c:pt>
                <c:pt idx="4421">
                  <c:v>8.2600800000000003</c:v>
                </c:pt>
                <c:pt idx="4422">
                  <c:v>8.3393280000000001</c:v>
                </c:pt>
                <c:pt idx="4423">
                  <c:v>8.3880960000000009</c:v>
                </c:pt>
                <c:pt idx="4424">
                  <c:v>8.3606639999999999</c:v>
                </c:pt>
                <c:pt idx="4425">
                  <c:v>8.3576160000000002</c:v>
                </c:pt>
                <c:pt idx="4426">
                  <c:v>8.3819999999999997</c:v>
                </c:pt>
                <c:pt idx="4427">
                  <c:v>8.4185760000000016</c:v>
                </c:pt>
                <c:pt idx="4428">
                  <c:v>8.4673440000000006</c:v>
                </c:pt>
                <c:pt idx="4429">
                  <c:v>8.4917280000000002</c:v>
                </c:pt>
                <c:pt idx="4430">
                  <c:v>8.5161120000000015</c:v>
                </c:pt>
                <c:pt idx="4431">
                  <c:v>8.4886800000000004</c:v>
                </c:pt>
                <c:pt idx="4432">
                  <c:v>8.4612480000000012</c:v>
                </c:pt>
                <c:pt idx="4433">
                  <c:v>8.4490560000000006</c:v>
                </c:pt>
                <c:pt idx="4434">
                  <c:v>8.4429599999999994</c:v>
                </c:pt>
                <c:pt idx="4435">
                  <c:v>8.4338160000000002</c:v>
                </c:pt>
                <c:pt idx="4436">
                  <c:v>8.4124800000000004</c:v>
                </c:pt>
                <c:pt idx="4437">
                  <c:v>8.348472000000001</c:v>
                </c:pt>
                <c:pt idx="4438">
                  <c:v>8.3149440000000006</c:v>
                </c:pt>
                <c:pt idx="4439">
                  <c:v>8.2936080000000008</c:v>
                </c:pt>
                <c:pt idx="4440">
                  <c:v>8.272272000000001</c:v>
                </c:pt>
                <c:pt idx="4441">
                  <c:v>8.2539840000000009</c:v>
                </c:pt>
                <c:pt idx="4442">
                  <c:v>8.2448399999999999</c:v>
                </c:pt>
                <c:pt idx="4443">
                  <c:v>8.2326480000000011</c:v>
                </c:pt>
                <c:pt idx="4444">
                  <c:v>8.2295999999999996</c:v>
                </c:pt>
                <c:pt idx="4445">
                  <c:v>8.2326480000000011</c:v>
                </c:pt>
                <c:pt idx="4446">
                  <c:v>8.2448399999999999</c:v>
                </c:pt>
                <c:pt idx="4447">
                  <c:v>8.2539840000000009</c:v>
                </c:pt>
                <c:pt idx="4448">
                  <c:v>8.2570320000000006</c:v>
                </c:pt>
                <c:pt idx="4449">
                  <c:v>8.2814160000000001</c:v>
                </c:pt>
                <c:pt idx="4450">
                  <c:v>8.3454239999999995</c:v>
                </c:pt>
                <c:pt idx="4451">
                  <c:v>8.4460080000000008</c:v>
                </c:pt>
                <c:pt idx="4452">
                  <c:v>8.5252560000000006</c:v>
                </c:pt>
                <c:pt idx="4453">
                  <c:v>8.5801200000000009</c:v>
                </c:pt>
                <c:pt idx="4454">
                  <c:v>8.6258400000000002</c:v>
                </c:pt>
                <c:pt idx="4455">
                  <c:v>8.6776560000000007</c:v>
                </c:pt>
                <c:pt idx="4456">
                  <c:v>8.6928959999999993</c:v>
                </c:pt>
                <c:pt idx="4457">
                  <c:v>8.7020400000000002</c:v>
                </c:pt>
                <c:pt idx="4458">
                  <c:v>8.7416639999999983</c:v>
                </c:pt>
                <c:pt idx="4459">
                  <c:v>8.781288</c:v>
                </c:pt>
                <c:pt idx="4460">
                  <c:v>8.8331040000000005</c:v>
                </c:pt>
                <c:pt idx="4461">
                  <c:v>8.8727280000000004</c:v>
                </c:pt>
                <c:pt idx="4462">
                  <c:v>8.9154</c:v>
                </c:pt>
                <c:pt idx="4463">
                  <c:v>8.9794079999999994</c:v>
                </c:pt>
                <c:pt idx="4464">
                  <c:v>9.0098880000000001</c:v>
                </c:pt>
                <c:pt idx="4465">
                  <c:v>9.0464640000000003</c:v>
                </c:pt>
                <c:pt idx="4466">
                  <c:v>9.0738959999999995</c:v>
                </c:pt>
                <c:pt idx="4467">
                  <c:v>9.1135199999999994</c:v>
                </c:pt>
                <c:pt idx="4468">
                  <c:v>9.1531439999999993</c:v>
                </c:pt>
                <c:pt idx="4469">
                  <c:v>9.1714319999999994</c:v>
                </c:pt>
                <c:pt idx="4470">
                  <c:v>9.1744800000000009</c:v>
                </c:pt>
                <c:pt idx="4471">
                  <c:v>9.1805760000000003</c:v>
                </c:pt>
                <c:pt idx="4472">
                  <c:v>9.1988639999999986</c:v>
                </c:pt>
                <c:pt idx="4473">
                  <c:v>9.1988639999999986</c:v>
                </c:pt>
                <c:pt idx="4474">
                  <c:v>9.1988639999999986</c:v>
                </c:pt>
                <c:pt idx="4475">
                  <c:v>9.2141040000000007</c:v>
                </c:pt>
                <c:pt idx="4476">
                  <c:v>9.1714319999999994</c:v>
                </c:pt>
                <c:pt idx="4477">
                  <c:v>9.1104720000000015</c:v>
                </c:pt>
                <c:pt idx="4478">
                  <c:v>9.0586559999999992</c:v>
                </c:pt>
                <c:pt idx="4479">
                  <c:v>9.0068400000000004</c:v>
                </c:pt>
                <c:pt idx="4480">
                  <c:v>8.9641680000000008</c:v>
                </c:pt>
                <c:pt idx="4481">
                  <c:v>8.9245439999999991</c:v>
                </c:pt>
                <c:pt idx="4482">
                  <c:v>8.8849199999999993</c:v>
                </c:pt>
                <c:pt idx="4483">
                  <c:v>8.8483440000000009</c:v>
                </c:pt>
                <c:pt idx="4484">
                  <c:v>8.8087199999999992</c:v>
                </c:pt>
                <c:pt idx="4485">
                  <c:v>8.7843359999999997</c:v>
                </c:pt>
                <c:pt idx="4486">
                  <c:v>8.7599520000000002</c:v>
                </c:pt>
                <c:pt idx="4487">
                  <c:v>8.7386159999999986</c:v>
                </c:pt>
                <c:pt idx="4488">
                  <c:v>8.7050879999999999</c:v>
                </c:pt>
                <c:pt idx="4489">
                  <c:v>8.674608000000001</c:v>
                </c:pt>
                <c:pt idx="4490">
                  <c:v>8.6380320000000008</c:v>
                </c:pt>
                <c:pt idx="4491">
                  <c:v>8.6105999999999998</c:v>
                </c:pt>
                <c:pt idx="4492">
                  <c:v>8.5801200000000009</c:v>
                </c:pt>
                <c:pt idx="4493">
                  <c:v>8.5557359999999996</c:v>
                </c:pt>
                <c:pt idx="4494">
                  <c:v>8.5222080000000009</c:v>
                </c:pt>
                <c:pt idx="4495">
                  <c:v>8.5069680000000005</c:v>
                </c:pt>
                <c:pt idx="4496">
                  <c:v>8.4795359999999995</c:v>
                </c:pt>
                <c:pt idx="4497">
                  <c:v>8.4307680000000005</c:v>
                </c:pt>
                <c:pt idx="4498">
                  <c:v>8.4124800000000004</c:v>
                </c:pt>
                <c:pt idx="4499">
                  <c:v>8.3880960000000009</c:v>
                </c:pt>
                <c:pt idx="4500">
                  <c:v>8.3698080000000008</c:v>
                </c:pt>
                <c:pt idx="4501">
                  <c:v>8.3576160000000002</c:v>
                </c:pt>
                <c:pt idx="4502">
                  <c:v>8.3393280000000001</c:v>
                </c:pt>
                <c:pt idx="4503">
                  <c:v>8.3271359999999994</c:v>
                </c:pt>
                <c:pt idx="4504">
                  <c:v>8.3118960000000008</c:v>
                </c:pt>
                <c:pt idx="4505">
                  <c:v>8.2997040000000002</c:v>
                </c:pt>
                <c:pt idx="4506">
                  <c:v>8.290560000000001</c:v>
                </c:pt>
                <c:pt idx="4507">
                  <c:v>8.2783679999999968</c:v>
                </c:pt>
                <c:pt idx="4508">
                  <c:v>8.2600800000000003</c:v>
                </c:pt>
                <c:pt idx="4509">
                  <c:v>8.2509359999999994</c:v>
                </c:pt>
                <c:pt idx="4510">
                  <c:v>8.2387439999999987</c:v>
                </c:pt>
                <c:pt idx="4511">
                  <c:v>8.2326480000000011</c:v>
                </c:pt>
                <c:pt idx="4512">
                  <c:v>8.2265519999999999</c:v>
                </c:pt>
                <c:pt idx="4513">
                  <c:v>8.2356960000000008</c:v>
                </c:pt>
                <c:pt idx="4514">
                  <c:v>8.272272000000001</c:v>
                </c:pt>
                <c:pt idx="4515">
                  <c:v>8.3149440000000006</c:v>
                </c:pt>
                <c:pt idx="4516">
                  <c:v>8.3362800000000004</c:v>
                </c:pt>
                <c:pt idx="4517">
                  <c:v>8.3179920000000003</c:v>
                </c:pt>
                <c:pt idx="4518">
                  <c:v>8.2844639999999998</c:v>
                </c:pt>
                <c:pt idx="4519">
                  <c:v>8.2448399999999999</c:v>
                </c:pt>
                <c:pt idx="4520">
                  <c:v>8.2174080000000007</c:v>
                </c:pt>
                <c:pt idx="4521">
                  <c:v>8.2021680000000003</c:v>
                </c:pt>
                <c:pt idx="4522">
                  <c:v>8.1777840000000008</c:v>
                </c:pt>
                <c:pt idx="4523">
                  <c:v>8.1625440000000005</c:v>
                </c:pt>
                <c:pt idx="4524">
                  <c:v>8.1381599999999974</c:v>
                </c:pt>
                <c:pt idx="4525">
                  <c:v>8.1259680000000003</c:v>
                </c:pt>
                <c:pt idx="4526">
                  <c:v>8.0985359999999993</c:v>
                </c:pt>
                <c:pt idx="4527">
                  <c:v>8.0711040000000001</c:v>
                </c:pt>
                <c:pt idx="4528">
                  <c:v>8.0558639999999997</c:v>
                </c:pt>
                <c:pt idx="4529">
                  <c:v>8.0436720000000008</c:v>
                </c:pt>
                <c:pt idx="4530">
                  <c:v>8.0223359999999992</c:v>
                </c:pt>
                <c:pt idx="4531">
                  <c:v>8.0010000000000012</c:v>
                </c:pt>
                <c:pt idx="4532">
                  <c:v>7.98576</c:v>
                </c:pt>
                <c:pt idx="4533">
                  <c:v>7.9644239999999966</c:v>
                </c:pt>
                <c:pt idx="4534">
                  <c:v>7.9491839999999998</c:v>
                </c:pt>
                <c:pt idx="4535">
                  <c:v>7.9308959999999997</c:v>
                </c:pt>
                <c:pt idx="4536">
                  <c:v>7.9126079999999996</c:v>
                </c:pt>
                <c:pt idx="4537">
                  <c:v>7.8943199999999951</c:v>
                </c:pt>
                <c:pt idx="4538">
                  <c:v>7.8821279999999998</c:v>
                </c:pt>
                <c:pt idx="4539">
                  <c:v>7.8638400000000006</c:v>
                </c:pt>
                <c:pt idx="4540">
                  <c:v>7.8546960000000006</c:v>
                </c:pt>
                <c:pt idx="4541">
                  <c:v>7.8364079999999996</c:v>
                </c:pt>
                <c:pt idx="4542">
                  <c:v>7.818119999999996</c:v>
                </c:pt>
                <c:pt idx="4543">
                  <c:v>7.8089759999999959</c:v>
                </c:pt>
                <c:pt idx="4544">
                  <c:v>7.7998320000000003</c:v>
                </c:pt>
                <c:pt idx="4545">
                  <c:v>7.784592</c:v>
                </c:pt>
                <c:pt idx="4546">
                  <c:v>7.7541119999999957</c:v>
                </c:pt>
                <c:pt idx="4547">
                  <c:v>7.735824</c:v>
                </c:pt>
                <c:pt idx="4548">
                  <c:v>7.7175359999999946</c:v>
                </c:pt>
                <c:pt idx="4549">
                  <c:v>7.7053440000000011</c:v>
                </c:pt>
                <c:pt idx="4550">
                  <c:v>7.6870559999999948</c:v>
                </c:pt>
                <c:pt idx="4551">
                  <c:v>7.6809599999999998</c:v>
                </c:pt>
                <c:pt idx="4552">
                  <c:v>7.668768</c:v>
                </c:pt>
                <c:pt idx="4553">
                  <c:v>7.6535279999999997</c:v>
                </c:pt>
                <c:pt idx="4554">
                  <c:v>7.6413360000000008</c:v>
                </c:pt>
                <c:pt idx="4555">
                  <c:v>7.6321919999999999</c:v>
                </c:pt>
                <c:pt idx="4556">
                  <c:v>7.6230480000000007</c:v>
                </c:pt>
                <c:pt idx="4557">
                  <c:v>7.6108559999999947</c:v>
                </c:pt>
                <c:pt idx="4558">
                  <c:v>7.6017120000000009</c:v>
                </c:pt>
                <c:pt idx="4559">
                  <c:v>7.5803760000000011</c:v>
                </c:pt>
                <c:pt idx="4560">
                  <c:v>7.568183999999996</c:v>
                </c:pt>
                <c:pt idx="4561">
                  <c:v>7.5559919999999998</c:v>
                </c:pt>
                <c:pt idx="4562">
                  <c:v>7.5498960000000004</c:v>
                </c:pt>
                <c:pt idx="4563">
                  <c:v>7.5377040000000006</c:v>
                </c:pt>
                <c:pt idx="4564">
                  <c:v>7.5224639999999976</c:v>
                </c:pt>
                <c:pt idx="4565">
                  <c:v>7.5011279999999996</c:v>
                </c:pt>
                <c:pt idx="4566">
                  <c:v>7.4919839999999986</c:v>
                </c:pt>
                <c:pt idx="4567">
                  <c:v>7.4828400000000004</c:v>
                </c:pt>
                <c:pt idx="4568">
                  <c:v>7.4615040000000006</c:v>
                </c:pt>
                <c:pt idx="4569">
                  <c:v>7.458456</c:v>
                </c:pt>
                <c:pt idx="4570">
                  <c:v>7.4462640000000002</c:v>
                </c:pt>
                <c:pt idx="4571">
                  <c:v>7.4371200000000002</c:v>
                </c:pt>
                <c:pt idx="4572">
                  <c:v>7.4249280000000004</c:v>
                </c:pt>
                <c:pt idx="4573">
                  <c:v>7.3944480000000006</c:v>
                </c:pt>
                <c:pt idx="4574">
                  <c:v>7.3853039999999996</c:v>
                </c:pt>
                <c:pt idx="4575">
                  <c:v>7.3792080000000002</c:v>
                </c:pt>
                <c:pt idx="4576">
                  <c:v>7.3639680000000007</c:v>
                </c:pt>
                <c:pt idx="4577">
                  <c:v>7.3548239999999963</c:v>
                </c:pt>
                <c:pt idx="4578">
                  <c:v>7.3456800000000007</c:v>
                </c:pt>
                <c:pt idx="4579">
                  <c:v>7.3304400000000003</c:v>
                </c:pt>
                <c:pt idx="4580">
                  <c:v>7.3182479999999996</c:v>
                </c:pt>
                <c:pt idx="4581">
                  <c:v>7.3121519999999949</c:v>
                </c:pt>
                <c:pt idx="4582">
                  <c:v>7.3060559999999999</c:v>
                </c:pt>
                <c:pt idx="4583">
                  <c:v>7.2908159999999969</c:v>
                </c:pt>
                <c:pt idx="4584">
                  <c:v>7.2755760000000009</c:v>
                </c:pt>
                <c:pt idx="4585">
                  <c:v>7.2603360000000006</c:v>
                </c:pt>
                <c:pt idx="4586">
                  <c:v>7.2511919999999996</c:v>
                </c:pt>
                <c:pt idx="4587">
                  <c:v>7.2450960000000002</c:v>
                </c:pt>
                <c:pt idx="4588">
                  <c:v>7.2359520000000002</c:v>
                </c:pt>
                <c:pt idx="4589">
                  <c:v>7.2237600000000004</c:v>
                </c:pt>
                <c:pt idx="4590">
                  <c:v>7.2054720000000003</c:v>
                </c:pt>
                <c:pt idx="4591">
                  <c:v>7.1963280000000003</c:v>
                </c:pt>
                <c:pt idx="4592">
                  <c:v>7.1841359999999934</c:v>
                </c:pt>
                <c:pt idx="4593">
                  <c:v>7.1780400000000002</c:v>
                </c:pt>
                <c:pt idx="4594">
                  <c:v>7.1688959999999948</c:v>
                </c:pt>
                <c:pt idx="4595">
                  <c:v>7.1658480000000004</c:v>
                </c:pt>
                <c:pt idx="4596">
                  <c:v>7.3609199999999948</c:v>
                </c:pt>
                <c:pt idx="4597">
                  <c:v>7.3609199999999948</c:v>
                </c:pt>
                <c:pt idx="4598">
                  <c:v>7.351776000000001</c:v>
                </c:pt>
                <c:pt idx="4599">
                  <c:v>7.333488</c:v>
                </c:pt>
                <c:pt idx="4600">
                  <c:v>7.3273919999999997</c:v>
                </c:pt>
                <c:pt idx="4601">
                  <c:v>7.3182479999999996</c:v>
                </c:pt>
                <c:pt idx="4602">
                  <c:v>7.3060559999999999</c:v>
                </c:pt>
                <c:pt idx="4603">
                  <c:v>7.2999599999999996</c:v>
                </c:pt>
                <c:pt idx="4604">
                  <c:v>7.2908159999999969</c:v>
                </c:pt>
                <c:pt idx="4605">
                  <c:v>7.2847200000000001</c:v>
                </c:pt>
                <c:pt idx="4606">
                  <c:v>7.2725280000000003</c:v>
                </c:pt>
                <c:pt idx="4607">
                  <c:v>7.2542400000000002</c:v>
                </c:pt>
                <c:pt idx="4608">
                  <c:v>7.2450960000000002</c:v>
                </c:pt>
                <c:pt idx="4609">
                  <c:v>7.2389999999999999</c:v>
                </c:pt>
                <c:pt idx="4610">
                  <c:v>7.2298559999999998</c:v>
                </c:pt>
                <c:pt idx="4611">
                  <c:v>7.2237600000000004</c:v>
                </c:pt>
                <c:pt idx="4612">
                  <c:v>7.2176640000000001</c:v>
                </c:pt>
                <c:pt idx="4613">
                  <c:v>7.2024239999999997</c:v>
                </c:pt>
                <c:pt idx="4614">
                  <c:v>7.1963280000000003</c:v>
                </c:pt>
                <c:pt idx="4615">
                  <c:v>7.1871839999999949</c:v>
                </c:pt>
                <c:pt idx="4616">
                  <c:v>7.1719440000000008</c:v>
                </c:pt>
                <c:pt idx="4617">
                  <c:v>7.1597520000000001</c:v>
                </c:pt>
                <c:pt idx="4618">
                  <c:v>7.1536559999999998</c:v>
                </c:pt>
                <c:pt idx="4619">
                  <c:v>7.150608000000001</c:v>
                </c:pt>
                <c:pt idx="4620">
                  <c:v>7.1445119999999953</c:v>
                </c:pt>
                <c:pt idx="4621">
                  <c:v>7.13232</c:v>
                </c:pt>
                <c:pt idx="4622">
                  <c:v>7.1201279999999958</c:v>
                </c:pt>
                <c:pt idx="4623">
                  <c:v>7.1140319999999937</c:v>
                </c:pt>
                <c:pt idx="4624">
                  <c:v>7.1079359999999934</c:v>
                </c:pt>
                <c:pt idx="4625">
                  <c:v>7.1018400000000002</c:v>
                </c:pt>
                <c:pt idx="4626">
                  <c:v>7.0957440000000007</c:v>
                </c:pt>
                <c:pt idx="4627">
                  <c:v>7.0865999999999998</c:v>
                </c:pt>
                <c:pt idx="4628">
                  <c:v>7.0805039999999986</c:v>
                </c:pt>
                <c:pt idx="4629">
                  <c:v>7.0500239999999996</c:v>
                </c:pt>
                <c:pt idx="4630">
                  <c:v>7.0439280000000002</c:v>
                </c:pt>
                <c:pt idx="4631">
                  <c:v>7.0408799999999996</c:v>
                </c:pt>
                <c:pt idx="4632">
                  <c:v>7.0378320000000008</c:v>
                </c:pt>
                <c:pt idx="4633">
                  <c:v>7.0317360000000004</c:v>
                </c:pt>
                <c:pt idx="4634">
                  <c:v>7.0225919999999959</c:v>
                </c:pt>
                <c:pt idx="4635">
                  <c:v>7.0104000000000006</c:v>
                </c:pt>
                <c:pt idx="4636">
                  <c:v>6.9921120000000014</c:v>
                </c:pt>
                <c:pt idx="4637">
                  <c:v>6.9890639999999999</c:v>
                </c:pt>
                <c:pt idx="4638">
                  <c:v>6.9860160000000011</c:v>
                </c:pt>
                <c:pt idx="4639">
                  <c:v>6.7604640000000007</c:v>
                </c:pt>
                <c:pt idx="4640">
                  <c:v>6.7513199999999998</c:v>
                </c:pt>
                <c:pt idx="4641">
                  <c:v>6.739128</c:v>
                </c:pt>
                <c:pt idx="4642">
                  <c:v>6.7299839999999964</c:v>
                </c:pt>
                <c:pt idx="4643">
                  <c:v>6.7177920000000002</c:v>
                </c:pt>
                <c:pt idx="4644">
                  <c:v>6.7116959999999999</c:v>
                </c:pt>
                <c:pt idx="4645">
                  <c:v>6.7055999999999996</c:v>
                </c:pt>
                <c:pt idx="4646">
                  <c:v>6.6934080000000007</c:v>
                </c:pt>
                <c:pt idx="4647">
                  <c:v>6.6781680000000003</c:v>
                </c:pt>
                <c:pt idx="4648">
                  <c:v>6.6751199999999997</c:v>
                </c:pt>
                <c:pt idx="4649">
                  <c:v>6.6781680000000003</c:v>
                </c:pt>
                <c:pt idx="4650">
                  <c:v>6.6720720000000009</c:v>
                </c:pt>
                <c:pt idx="4651">
                  <c:v>6.6629279999999937</c:v>
                </c:pt>
                <c:pt idx="4652">
                  <c:v>6.6537839999999964</c:v>
                </c:pt>
                <c:pt idx="4653">
                  <c:v>6.6476879999999952</c:v>
                </c:pt>
                <c:pt idx="4654">
                  <c:v>6.6415920000000002</c:v>
                </c:pt>
                <c:pt idx="4655">
                  <c:v>6.632448000000001</c:v>
                </c:pt>
                <c:pt idx="4656">
                  <c:v>6.6263519999999998</c:v>
                </c:pt>
                <c:pt idx="4657">
                  <c:v>6.6172080000000006</c:v>
                </c:pt>
                <c:pt idx="4658">
                  <c:v>6.5958720000000008</c:v>
                </c:pt>
                <c:pt idx="4659">
                  <c:v>6.5897759999999996</c:v>
                </c:pt>
                <c:pt idx="4660">
                  <c:v>6.5836800000000011</c:v>
                </c:pt>
                <c:pt idx="4661">
                  <c:v>6.5745359999999948</c:v>
                </c:pt>
                <c:pt idx="4662">
                  <c:v>6.5714880000000004</c:v>
                </c:pt>
                <c:pt idx="4663">
                  <c:v>6.5653920000000001</c:v>
                </c:pt>
                <c:pt idx="4664">
                  <c:v>6.5562480000000001</c:v>
                </c:pt>
                <c:pt idx="4665">
                  <c:v>6.5562480000000001</c:v>
                </c:pt>
                <c:pt idx="4666">
                  <c:v>6.5532000000000004</c:v>
                </c:pt>
                <c:pt idx="4667">
                  <c:v>6.7543680000000004</c:v>
                </c:pt>
                <c:pt idx="4668">
                  <c:v>6.7452240000000003</c:v>
                </c:pt>
                <c:pt idx="4669">
                  <c:v>6.7421760000000006</c:v>
                </c:pt>
                <c:pt idx="4670">
                  <c:v>6.7299839999999964</c:v>
                </c:pt>
                <c:pt idx="4671">
                  <c:v>6.7177920000000002</c:v>
                </c:pt>
                <c:pt idx="4672">
                  <c:v>6.7116959999999999</c:v>
                </c:pt>
                <c:pt idx="4673">
                  <c:v>6.7055999999999996</c:v>
                </c:pt>
                <c:pt idx="4674">
                  <c:v>6.7025519999999998</c:v>
                </c:pt>
                <c:pt idx="4675">
                  <c:v>6.6995039999999957</c:v>
                </c:pt>
                <c:pt idx="4676">
                  <c:v>6.6873119999999959</c:v>
                </c:pt>
                <c:pt idx="4677">
                  <c:v>6.6812160000000009</c:v>
                </c:pt>
                <c:pt idx="4678">
                  <c:v>6.6751199999999997</c:v>
                </c:pt>
                <c:pt idx="4679">
                  <c:v>6.6690239999999976</c:v>
                </c:pt>
                <c:pt idx="4680">
                  <c:v>6.6659759999999926</c:v>
                </c:pt>
                <c:pt idx="4681">
                  <c:v>6.6507359999999949</c:v>
                </c:pt>
                <c:pt idx="4682">
                  <c:v>6.6476879999999952</c:v>
                </c:pt>
                <c:pt idx="4683">
                  <c:v>6.6354959999999998</c:v>
                </c:pt>
                <c:pt idx="4684">
                  <c:v>6.632448000000001</c:v>
                </c:pt>
                <c:pt idx="4685">
                  <c:v>6.632448000000001</c:v>
                </c:pt>
                <c:pt idx="4686">
                  <c:v>6.6233039999999956</c:v>
                </c:pt>
                <c:pt idx="4687">
                  <c:v>6.6202559999999959</c:v>
                </c:pt>
                <c:pt idx="4688">
                  <c:v>6.6111119999999959</c:v>
                </c:pt>
                <c:pt idx="4689">
                  <c:v>6.6019680000000003</c:v>
                </c:pt>
                <c:pt idx="4690">
                  <c:v>6.5928239999999976</c:v>
                </c:pt>
                <c:pt idx="4691">
                  <c:v>6.5806319999999996</c:v>
                </c:pt>
                <c:pt idx="4692">
                  <c:v>6.5745359999999948</c:v>
                </c:pt>
                <c:pt idx="4693">
                  <c:v>6.5714880000000004</c:v>
                </c:pt>
                <c:pt idx="4694">
                  <c:v>6.5684400000000007</c:v>
                </c:pt>
                <c:pt idx="4695">
                  <c:v>6.5623439999999986</c:v>
                </c:pt>
                <c:pt idx="4696">
                  <c:v>6.5745359999999948</c:v>
                </c:pt>
                <c:pt idx="4697">
                  <c:v>6.6111119999999959</c:v>
                </c:pt>
                <c:pt idx="4698">
                  <c:v>6.6507359999999949</c:v>
                </c:pt>
                <c:pt idx="4699">
                  <c:v>6.7025519999999998</c:v>
                </c:pt>
                <c:pt idx="4700">
                  <c:v>6.748272</c:v>
                </c:pt>
                <c:pt idx="4701">
                  <c:v>6.8031359999999959</c:v>
                </c:pt>
                <c:pt idx="4702">
                  <c:v>6.8366639999999999</c:v>
                </c:pt>
                <c:pt idx="4703">
                  <c:v>6.8610480000000011</c:v>
                </c:pt>
                <c:pt idx="4704">
                  <c:v>6.8854320000000007</c:v>
                </c:pt>
                <c:pt idx="4705">
                  <c:v>6.87324</c:v>
                </c:pt>
                <c:pt idx="4706">
                  <c:v>6.8519039999999967</c:v>
                </c:pt>
                <c:pt idx="4707">
                  <c:v>6.8305680000000004</c:v>
                </c:pt>
                <c:pt idx="4708">
                  <c:v>6.8458080000000008</c:v>
                </c:pt>
                <c:pt idx="4709">
                  <c:v>6.8823839999999956</c:v>
                </c:pt>
                <c:pt idx="4710">
                  <c:v>6.9524879999999998</c:v>
                </c:pt>
                <c:pt idx="4711">
                  <c:v>7.0317360000000004</c:v>
                </c:pt>
                <c:pt idx="4712">
                  <c:v>7.0622159999999967</c:v>
                </c:pt>
                <c:pt idx="4713">
                  <c:v>7.1445119999999953</c:v>
                </c:pt>
                <c:pt idx="4714">
                  <c:v>7.2420479999999996</c:v>
                </c:pt>
                <c:pt idx="4715">
                  <c:v>7.2938640000000001</c:v>
                </c:pt>
                <c:pt idx="4716">
                  <c:v>7.3152000000000008</c:v>
                </c:pt>
                <c:pt idx="4717">
                  <c:v>7.3944480000000006</c:v>
                </c:pt>
                <c:pt idx="4718">
                  <c:v>7.4980800000000007</c:v>
                </c:pt>
                <c:pt idx="4719">
                  <c:v>7.5559919999999998</c:v>
                </c:pt>
                <c:pt idx="4720">
                  <c:v>7.5529439999999974</c:v>
                </c:pt>
                <c:pt idx="4721">
                  <c:v>7.5285600000000006</c:v>
                </c:pt>
                <c:pt idx="4722">
                  <c:v>7.4828400000000004</c:v>
                </c:pt>
                <c:pt idx="4723">
                  <c:v>7.4706479999999997</c:v>
                </c:pt>
                <c:pt idx="4724">
                  <c:v>7.4828400000000004</c:v>
                </c:pt>
                <c:pt idx="4725">
                  <c:v>7.5102719999999996</c:v>
                </c:pt>
                <c:pt idx="4726">
                  <c:v>7.5285600000000006</c:v>
                </c:pt>
                <c:pt idx="4727">
                  <c:v>7.5773279999999996</c:v>
                </c:pt>
                <c:pt idx="4728">
                  <c:v>7.6535279999999997</c:v>
                </c:pt>
                <c:pt idx="4729">
                  <c:v>7.7571599999999998</c:v>
                </c:pt>
                <c:pt idx="4730">
                  <c:v>7.8577439999999976</c:v>
                </c:pt>
                <c:pt idx="4731">
                  <c:v>7.9308959999999997</c:v>
                </c:pt>
                <c:pt idx="4732">
                  <c:v>7.9522320000000004</c:v>
                </c:pt>
                <c:pt idx="4733">
                  <c:v>8.0253840000000007</c:v>
                </c:pt>
                <c:pt idx="4734">
                  <c:v>8.1076800000000002</c:v>
                </c:pt>
                <c:pt idx="4735">
                  <c:v>8.2113119999999977</c:v>
                </c:pt>
                <c:pt idx="4736">
                  <c:v>8.2814160000000001</c:v>
                </c:pt>
                <c:pt idx="4737">
                  <c:v>8.2692239999999995</c:v>
                </c:pt>
                <c:pt idx="4738">
                  <c:v>8.2570320000000006</c:v>
                </c:pt>
                <c:pt idx="4739">
                  <c:v>8.1076800000000002</c:v>
                </c:pt>
                <c:pt idx="4740">
                  <c:v>8.1655920000000002</c:v>
                </c:pt>
                <c:pt idx="4741">
                  <c:v>8.2509359999999994</c:v>
                </c:pt>
                <c:pt idx="4742">
                  <c:v>8.1564479999999993</c:v>
                </c:pt>
                <c:pt idx="4743">
                  <c:v>8.0924399999999999</c:v>
                </c:pt>
                <c:pt idx="4744">
                  <c:v>8.0558639999999997</c:v>
                </c:pt>
                <c:pt idx="4745">
                  <c:v>8.0497680000000003</c:v>
                </c:pt>
                <c:pt idx="4746">
                  <c:v>8.1168239999999994</c:v>
                </c:pt>
                <c:pt idx="4747">
                  <c:v>8.1533999999999995</c:v>
                </c:pt>
                <c:pt idx="4748">
                  <c:v>8.1625440000000005</c:v>
                </c:pt>
                <c:pt idx="4749">
                  <c:v>8.1777840000000008</c:v>
                </c:pt>
                <c:pt idx="4750">
                  <c:v>8.2570320000000006</c:v>
                </c:pt>
                <c:pt idx="4751">
                  <c:v>8.263128</c:v>
                </c:pt>
                <c:pt idx="4752">
                  <c:v>8.2753200000000007</c:v>
                </c:pt>
                <c:pt idx="4753">
                  <c:v>8.2875120000000013</c:v>
                </c:pt>
                <c:pt idx="4754">
                  <c:v>8.3606639999999999</c:v>
                </c:pt>
                <c:pt idx="4755">
                  <c:v>8.4155280000000001</c:v>
                </c:pt>
                <c:pt idx="4756">
                  <c:v>8.4399120000000014</c:v>
                </c:pt>
                <c:pt idx="4757">
                  <c:v>8.5161120000000015</c:v>
                </c:pt>
                <c:pt idx="4758">
                  <c:v>8.6075520000000001</c:v>
                </c:pt>
                <c:pt idx="4759">
                  <c:v>8.6989919999999987</c:v>
                </c:pt>
                <c:pt idx="4760">
                  <c:v>8.7843359999999997</c:v>
                </c:pt>
                <c:pt idx="4761">
                  <c:v>8.8635839999999995</c:v>
                </c:pt>
                <c:pt idx="4762">
                  <c:v>8.9611199999999993</c:v>
                </c:pt>
                <c:pt idx="4763">
                  <c:v>9.0373199999999976</c:v>
                </c:pt>
                <c:pt idx="4764">
                  <c:v>9.1104720000000015</c:v>
                </c:pt>
                <c:pt idx="4765">
                  <c:v>9.1104720000000015</c:v>
                </c:pt>
                <c:pt idx="4766">
                  <c:v>9.1561920000000008</c:v>
                </c:pt>
                <c:pt idx="4767">
                  <c:v>9.2384880000000003</c:v>
                </c:pt>
                <c:pt idx="4768">
                  <c:v>9.2994480000000017</c:v>
                </c:pt>
                <c:pt idx="4769">
                  <c:v>9.3238319999999995</c:v>
                </c:pt>
                <c:pt idx="4770">
                  <c:v>9.3299280000000007</c:v>
                </c:pt>
                <c:pt idx="4771">
                  <c:v>9.3390719999999998</c:v>
                </c:pt>
                <c:pt idx="4772">
                  <c:v>9.3482160000000007</c:v>
                </c:pt>
                <c:pt idx="4773">
                  <c:v>9.3878400000000006</c:v>
                </c:pt>
                <c:pt idx="4774">
                  <c:v>9.3847919999999991</c:v>
                </c:pt>
                <c:pt idx="4775">
                  <c:v>9.4213679999999975</c:v>
                </c:pt>
                <c:pt idx="4776">
                  <c:v>9.4701360000000001</c:v>
                </c:pt>
                <c:pt idx="4777">
                  <c:v>9.5250000000000004</c:v>
                </c:pt>
                <c:pt idx="4778">
                  <c:v>9.6225360000000002</c:v>
                </c:pt>
                <c:pt idx="4779">
                  <c:v>9.6987360000000002</c:v>
                </c:pt>
                <c:pt idx="4780">
                  <c:v>9.7657919999999994</c:v>
                </c:pt>
                <c:pt idx="4781">
                  <c:v>9.8724720000000001</c:v>
                </c:pt>
                <c:pt idx="4782">
                  <c:v>9.8877120000000005</c:v>
                </c:pt>
                <c:pt idx="4783">
                  <c:v>9.9090480000000003</c:v>
                </c:pt>
                <c:pt idx="4784">
                  <c:v>9.939528000000001</c:v>
                </c:pt>
                <c:pt idx="4785">
                  <c:v>9.9425760000000007</c:v>
                </c:pt>
                <c:pt idx="4786">
                  <c:v>9.9425760000000007</c:v>
                </c:pt>
                <c:pt idx="4787">
                  <c:v>9.9852480000000003</c:v>
                </c:pt>
                <c:pt idx="4788">
                  <c:v>10.000488000000001</c:v>
                </c:pt>
                <c:pt idx="4789">
                  <c:v>10.034015999999999</c:v>
                </c:pt>
                <c:pt idx="4790">
                  <c:v>10.08888</c:v>
                </c:pt>
                <c:pt idx="4791">
                  <c:v>10.122408</c:v>
                </c:pt>
                <c:pt idx="4792">
                  <c:v>10.113263999999999</c:v>
                </c:pt>
                <c:pt idx="4793">
                  <c:v>10.113263999999999</c:v>
                </c:pt>
                <c:pt idx="4794">
                  <c:v>10.116312000000001</c:v>
                </c:pt>
                <c:pt idx="4795">
                  <c:v>10.070592</c:v>
                </c:pt>
                <c:pt idx="4796">
                  <c:v>10.052303999999999</c:v>
                </c:pt>
                <c:pt idx="4797">
                  <c:v>10.04316</c:v>
                </c:pt>
                <c:pt idx="4798">
                  <c:v>10.000488000000001</c:v>
                </c:pt>
                <c:pt idx="4799">
                  <c:v>9.9639120000000005</c:v>
                </c:pt>
                <c:pt idx="4800">
                  <c:v>9.966960000000002</c:v>
                </c:pt>
                <c:pt idx="4801">
                  <c:v>9.9882960000000018</c:v>
                </c:pt>
                <c:pt idx="4802">
                  <c:v>10.000488000000001</c:v>
                </c:pt>
                <c:pt idx="4803">
                  <c:v>9.9822000000000006</c:v>
                </c:pt>
                <c:pt idx="4804">
                  <c:v>9.9181919999999995</c:v>
                </c:pt>
                <c:pt idx="4805">
                  <c:v>9.8724720000000001</c:v>
                </c:pt>
                <c:pt idx="4806">
                  <c:v>9.8328480000000003</c:v>
                </c:pt>
                <c:pt idx="4807">
                  <c:v>9.8115120000000005</c:v>
                </c:pt>
                <c:pt idx="4808">
                  <c:v>9.8267520000000008</c:v>
                </c:pt>
                <c:pt idx="4809">
                  <c:v>9.8541840000000001</c:v>
                </c:pt>
                <c:pt idx="4810">
                  <c:v>9.8298000000000005</c:v>
                </c:pt>
                <c:pt idx="4811">
                  <c:v>9.8267520000000008</c:v>
                </c:pt>
                <c:pt idx="4812">
                  <c:v>9.8694240000000004</c:v>
                </c:pt>
                <c:pt idx="4813">
                  <c:v>9.939528000000001</c:v>
                </c:pt>
                <c:pt idx="4814">
                  <c:v>9.9334319999999998</c:v>
                </c:pt>
                <c:pt idx="4815">
                  <c:v>9.8968559999999997</c:v>
                </c:pt>
                <c:pt idx="4816">
                  <c:v>9.912096</c:v>
                </c:pt>
                <c:pt idx="4817">
                  <c:v>9.9090480000000003</c:v>
                </c:pt>
                <c:pt idx="4818">
                  <c:v>9.9090480000000003</c:v>
                </c:pt>
                <c:pt idx="4819">
                  <c:v>9.912096</c:v>
                </c:pt>
                <c:pt idx="4820">
                  <c:v>9.9151439999999997</c:v>
                </c:pt>
                <c:pt idx="4821">
                  <c:v>9.9151439999999997</c:v>
                </c:pt>
                <c:pt idx="4822">
                  <c:v>9.912096</c:v>
                </c:pt>
                <c:pt idx="4823">
                  <c:v>9.9639120000000005</c:v>
                </c:pt>
                <c:pt idx="4824">
                  <c:v>9.9730559999999997</c:v>
                </c:pt>
                <c:pt idx="4825">
                  <c:v>10.037064000000001</c:v>
                </c:pt>
                <c:pt idx="4826">
                  <c:v>10.091927999999999</c:v>
                </c:pt>
                <c:pt idx="4827">
                  <c:v>10.116312000000001</c:v>
                </c:pt>
                <c:pt idx="4828">
                  <c:v>10.137648</c:v>
                </c:pt>
                <c:pt idx="4829">
                  <c:v>10.168127999999999</c:v>
                </c:pt>
                <c:pt idx="4830">
                  <c:v>10.210800000000001</c:v>
                </c:pt>
                <c:pt idx="4831">
                  <c:v>10.201656</c:v>
                </c:pt>
                <c:pt idx="4832">
                  <c:v>10.186415999999999</c:v>
                </c:pt>
                <c:pt idx="4833">
                  <c:v>10.19556</c:v>
                </c:pt>
                <c:pt idx="4834">
                  <c:v>10.198608</c:v>
                </c:pt>
                <c:pt idx="4835">
                  <c:v>10.222992</c:v>
                </c:pt>
                <c:pt idx="4836">
                  <c:v>10.244327999999999</c:v>
                </c:pt>
                <c:pt idx="4837">
                  <c:v>10.268712000000001</c:v>
                </c:pt>
                <c:pt idx="4838">
                  <c:v>10.216896</c:v>
                </c:pt>
                <c:pt idx="4839">
                  <c:v>10.174224000000001</c:v>
                </c:pt>
                <c:pt idx="4840">
                  <c:v>10.128504</c:v>
                </c:pt>
                <c:pt idx="4841">
                  <c:v>10.079736</c:v>
                </c:pt>
                <c:pt idx="4842">
                  <c:v>10.034015999999999</c:v>
                </c:pt>
                <c:pt idx="4843">
                  <c:v>9.9974399999999992</c:v>
                </c:pt>
                <c:pt idx="4844">
                  <c:v>9.9517199999999999</c:v>
                </c:pt>
                <c:pt idx="4845">
                  <c:v>9.9090480000000003</c:v>
                </c:pt>
                <c:pt idx="4846">
                  <c:v>9.8694240000000004</c:v>
                </c:pt>
                <c:pt idx="4847">
                  <c:v>9.8328480000000003</c:v>
                </c:pt>
                <c:pt idx="4848">
                  <c:v>9.7932239999999986</c:v>
                </c:pt>
                <c:pt idx="4849">
                  <c:v>9.7657919999999994</c:v>
                </c:pt>
                <c:pt idx="4850">
                  <c:v>9.7322640000000007</c:v>
                </c:pt>
                <c:pt idx="4851">
                  <c:v>9.7170239999999986</c:v>
                </c:pt>
                <c:pt idx="4852">
                  <c:v>9.6956880000000005</c:v>
                </c:pt>
                <c:pt idx="4853">
                  <c:v>9.6774000000000004</c:v>
                </c:pt>
                <c:pt idx="4854">
                  <c:v>9.6591120000000004</c:v>
                </c:pt>
                <c:pt idx="4855">
                  <c:v>9.6255839999999999</c:v>
                </c:pt>
                <c:pt idx="4856">
                  <c:v>9.5981520000000007</c:v>
                </c:pt>
                <c:pt idx="4857">
                  <c:v>9.5646240000000002</c:v>
                </c:pt>
                <c:pt idx="4858">
                  <c:v>9.5493839999999999</c:v>
                </c:pt>
                <c:pt idx="4859">
                  <c:v>9.5219520000000006</c:v>
                </c:pt>
                <c:pt idx="4860">
                  <c:v>9.50976</c:v>
                </c:pt>
                <c:pt idx="4861">
                  <c:v>9.4762319999999995</c:v>
                </c:pt>
                <c:pt idx="4862">
                  <c:v>9.4488000000000003</c:v>
                </c:pt>
                <c:pt idx="4863">
                  <c:v>9.4152719999999999</c:v>
                </c:pt>
                <c:pt idx="4864">
                  <c:v>9.3969839999999998</c:v>
                </c:pt>
                <c:pt idx="4865">
                  <c:v>9.3786959999999997</c:v>
                </c:pt>
                <c:pt idx="4866">
                  <c:v>9.3665040000000008</c:v>
                </c:pt>
                <c:pt idx="4867">
                  <c:v>9.3543120000000002</c:v>
                </c:pt>
                <c:pt idx="4868">
                  <c:v>9.3543120000000002</c:v>
                </c:pt>
                <c:pt idx="4869">
                  <c:v>9.3512640000000005</c:v>
                </c:pt>
                <c:pt idx="4870">
                  <c:v>9.3482160000000007</c:v>
                </c:pt>
                <c:pt idx="4871">
                  <c:v>9.3329760000000004</c:v>
                </c:pt>
                <c:pt idx="4872">
                  <c:v>9.317736</c:v>
                </c:pt>
                <c:pt idx="4873">
                  <c:v>9.3055439999999994</c:v>
                </c:pt>
                <c:pt idx="4874">
                  <c:v>9.3024959999999997</c:v>
                </c:pt>
                <c:pt idx="4875">
                  <c:v>9.2872559999999993</c:v>
                </c:pt>
                <c:pt idx="4876">
                  <c:v>9.2659199999999995</c:v>
                </c:pt>
                <c:pt idx="4877">
                  <c:v>9.241536</c:v>
                </c:pt>
                <c:pt idx="4878">
                  <c:v>9.2141040000000007</c:v>
                </c:pt>
                <c:pt idx="4879">
                  <c:v>9.1805760000000003</c:v>
                </c:pt>
                <c:pt idx="4880">
                  <c:v>9.1592400000000005</c:v>
                </c:pt>
                <c:pt idx="4881">
                  <c:v>9.1409519999999986</c:v>
                </c:pt>
                <c:pt idx="4882">
                  <c:v>9.1135199999999994</c:v>
                </c:pt>
                <c:pt idx="4883">
                  <c:v>9.0952319999999993</c:v>
                </c:pt>
                <c:pt idx="4884">
                  <c:v>9.0678000000000001</c:v>
                </c:pt>
                <c:pt idx="4885">
                  <c:v>9.0525599999999997</c:v>
                </c:pt>
                <c:pt idx="4886">
                  <c:v>9.0342719999999979</c:v>
                </c:pt>
                <c:pt idx="4887">
                  <c:v>9.0190319999999993</c:v>
                </c:pt>
                <c:pt idx="4888">
                  <c:v>8.9976959999999995</c:v>
                </c:pt>
                <c:pt idx="4889">
                  <c:v>8.9763599999999997</c:v>
                </c:pt>
                <c:pt idx="4890">
                  <c:v>8.9641680000000008</c:v>
                </c:pt>
                <c:pt idx="4891">
                  <c:v>8.9397839999999995</c:v>
                </c:pt>
                <c:pt idx="4892">
                  <c:v>8.9093040000000006</c:v>
                </c:pt>
                <c:pt idx="4893">
                  <c:v>8.8879680000000008</c:v>
                </c:pt>
                <c:pt idx="4894">
                  <c:v>8.8666319999999992</c:v>
                </c:pt>
                <c:pt idx="4895">
                  <c:v>8.8544400000000003</c:v>
                </c:pt>
                <c:pt idx="4896">
                  <c:v>8.8361520000000002</c:v>
                </c:pt>
                <c:pt idx="4897">
                  <c:v>8.8209120000000016</c:v>
                </c:pt>
                <c:pt idx="4898">
                  <c:v>8.8026239999999998</c:v>
                </c:pt>
                <c:pt idx="4899">
                  <c:v>8.7873839999999994</c:v>
                </c:pt>
                <c:pt idx="4900">
                  <c:v>8.7690959999999993</c:v>
                </c:pt>
                <c:pt idx="4901">
                  <c:v>8.7569040000000005</c:v>
                </c:pt>
                <c:pt idx="4902">
                  <c:v>8.7386159999999986</c:v>
                </c:pt>
                <c:pt idx="4903">
                  <c:v>8.7142320000000009</c:v>
                </c:pt>
                <c:pt idx="4904">
                  <c:v>8.7050879999999999</c:v>
                </c:pt>
                <c:pt idx="4905">
                  <c:v>8.6928959999999993</c:v>
                </c:pt>
                <c:pt idx="4906">
                  <c:v>8.6654640000000001</c:v>
                </c:pt>
                <c:pt idx="4907">
                  <c:v>8.6502239999999997</c:v>
                </c:pt>
                <c:pt idx="4908">
                  <c:v>8.6380320000000008</c:v>
                </c:pt>
                <c:pt idx="4909">
                  <c:v>8.6227920000000005</c:v>
                </c:pt>
                <c:pt idx="4910">
                  <c:v>8.6045040000000004</c:v>
                </c:pt>
                <c:pt idx="4911">
                  <c:v>8.589264</c:v>
                </c:pt>
                <c:pt idx="4912">
                  <c:v>8.5740239999999996</c:v>
                </c:pt>
                <c:pt idx="4913">
                  <c:v>8.5496400000000001</c:v>
                </c:pt>
                <c:pt idx="4914">
                  <c:v>8.5343999999999998</c:v>
                </c:pt>
                <c:pt idx="4915">
                  <c:v>8.5222080000000009</c:v>
                </c:pt>
                <c:pt idx="4916">
                  <c:v>8.5039200000000008</c:v>
                </c:pt>
                <c:pt idx="4917">
                  <c:v>8.5039200000000008</c:v>
                </c:pt>
                <c:pt idx="4918">
                  <c:v>8.4947759999999999</c:v>
                </c:pt>
                <c:pt idx="4919">
                  <c:v>8.4764879999999998</c:v>
                </c:pt>
                <c:pt idx="4920">
                  <c:v>8.4581999999999997</c:v>
                </c:pt>
                <c:pt idx="4921">
                  <c:v>8.4521040000000003</c:v>
                </c:pt>
                <c:pt idx="4922">
                  <c:v>8.4368639999999999</c:v>
                </c:pt>
                <c:pt idx="4923">
                  <c:v>8.4124800000000004</c:v>
                </c:pt>
                <c:pt idx="4924">
                  <c:v>8.39724</c:v>
                </c:pt>
                <c:pt idx="4925">
                  <c:v>8.3911440000000006</c:v>
                </c:pt>
                <c:pt idx="4926">
                  <c:v>8.378952</c:v>
                </c:pt>
                <c:pt idx="4927">
                  <c:v>8.3576160000000002</c:v>
                </c:pt>
                <c:pt idx="4928">
                  <c:v>8.3362800000000004</c:v>
                </c:pt>
                <c:pt idx="4929">
                  <c:v>8.32104</c:v>
                </c:pt>
                <c:pt idx="4930">
                  <c:v>8.3149440000000006</c:v>
                </c:pt>
                <c:pt idx="4931">
                  <c:v>8.2997040000000002</c:v>
                </c:pt>
                <c:pt idx="4932">
                  <c:v>8.2844639999999998</c:v>
                </c:pt>
                <c:pt idx="4933">
                  <c:v>8.272272000000001</c:v>
                </c:pt>
                <c:pt idx="4934">
                  <c:v>8.2600800000000003</c:v>
                </c:pt>
                <c:pt idx="4935">
                  <c:v>8.2509359999999994</c:v>
                </c:pt>
                <c:pt idx="4936">
                  <c:v>8.2326480000000011</c:v>
                </c:pt>
                <c:pt idx="4937">
                  <c:v>8.2174080000000007</c:v>
                </c:pt>
                <c:pt idx="4938">
                  <c:v>8.208263999999998</c:v>
                </c:pt>
                <c:pt idx="4939">
                  <c:v>8.1930239999999994</c:v>
                </c:pt>
                <c:pt idx="4940">
                  <c:v>8.1899760000000015</c:v>
                </c:pt>
                <c:pt idx="4941">
                  <c:v>8.1808320000000005</c:v>
                </c:pt>
                <c:pt idx="4942">
                  <c:v>8.1686399999999999</c:v>
                </c:pt>
                <c:pt idx="4943">
                  <c:v>8.1564479999999993</c:v>
                </c:pt>
                <c:pt idx="4944">
                  <c:v>8.1503519999999998</c:v>
                </c:pt>
                <c:pt idx="4945">
                  <c:v>8.1381599999999974</c:v>
                </c:pt>
                <c:pt idx="4946">
                  <c:v>8.1198720000000009</c:v>
                </c:pt>
                <c:pt idx="4947">
                  <c:v>8.1015840000000008</c:v>
                </c:pt>
                <c:pt idx="4948">
                  <c:v>8.0924399999999999</c:v>
                </c:pt>
                <c:pt idx="4949">
                  <c:v>8.080248000000001</c:v>
                </c:pt>
                <c:pt idx="4950">
                  <c:v>8.0741519999999998</c:v>
                </c:pt>
                <c:pt idx="4951">
                  <c:v>8.0558639999999997</c:v>
                </c:pt>
                <c:pt idx="4952">
                  <c:v>8.0436720000000008</c:v>
                </c:pt>
                <c:pt idx="4953">
                  <c:v>8.0314800000000002</c:v>
                </c:pt>
                <c:pt idx="4954">
                  <c:v>8.0131920000000001</c:v>
                </c:pt>
                <c:pt idx="4955">
                  <c:v>8.0010000000000012</c:v>
                </c:pt>
                <c:pt idx="4956">
                  <c:v>7.9949039999999973</c:v>
                </c:pt>
                <c:pt idx="4957">
                  <c:v>7.9796639999999996</c:v>
                </c:pt>
                <c:pt idx="4958">
                  <c:v>7.9644239999999966</c:v>
                </c:pt>
                <c:pt idx="4959">
                  <c:v>7.955280000000001</c:v>
                </c:pt>
                <c:pt idx="4960">
                  <c:v>7.9491839999999998</c:v>
                </c:pt>
                <c:pt idx="4961">
                  <c:v>7.9400399999999998</c:v>
                </c:pt>
                <c:pt idx="4962">
                  <c:v>7.936992</c:v>
                </c:pt>
                <c:pt idx="4963">
                  <c:v>7.9156560000000002</c:v>
                </c:pt>
                <c:pt idx="4964">
                  <c:v>7.9034639999999996</c:v>
                </c:pt>
                <c:pt idx="4965">
                  <c:v>7.8943199999999951</c:v>
                </c:pt>
                <c:pt idx="4966">
                  <c:v>7.885175999999996</c:v>
                </c:pt>
                <c:pt idx="4967">
                  <c:v>7.879080000000001</c:v>
                </c:pt>
                <c:pt idx="4968">
                  <c:v>7.8760320000000004</c:v>
                </c:pt>
                <c:pt idx="4969">
                  <c:v>7.8638400000000006</c:v>
                </c:pt>
                <c:pt idx="4970">
                  <c:v>7.8486000000000002</c:v>
                </c:pt>
                <c:pt idx="4971">
                  <c:v>7.8425039999999973</c:v>
                </c:pt>
                <c:pt idx="4972">
                  <c:v>7.8333599999999999</c:v>
                </c:pt>
                <c:pt idx="4973">
                  <c:v>7.8211680000000001</c:v>
                </c:pt>
                <c:pt idx="4974">
                  <c:v>7.8059280000000006</c:v>
                </c:pt>
                <c:pt idx="4975">
                  <c:v>7.8028799999999974</c:v>
                </c:pt>
                <c:pt idx="4976">
                  <c:v>7.7906880000000003</c:v>
                </c:pt>
                <c:pt idx="4977">
                  <c:v>7.7784959999999996</c:v>
                </c:pt>
                <c:pt idx="4978">
                  <c:v>7.7784959999999996</c:v>
                </c:pt>
                <c:pt idx="4979">
                  <c:v>7.7693519999999996</c:v>
                </c:pt>
                <c:pt idx="4980">
                  <c:v>7.7602080000000004</c:v>
                </c:pt>
                <c:pt idx="4981">
                  <c:v>7.7388719999999998</c:v>
                </c:pt>
                <c:pt idx="4982">
                  <c:v>7.7297279999999997</c:v>
                </c:pt>
                <c:pt idx="4983">
                  <c:v>7.7205839999999961</c:v>
                </c:pt>
                <c:pt idx="4984">
                  <c:v>7.7205839999999961</c:v>
                </c:pt>
                <c:pt idx="4985">
                  <c:v>7.7144879999999949</c:v>
                </c:pt>
                <c:pt idx="4986">
                  <c:v>7.7022959999999996</c:v>
                </c:pt>
                <c:pt idx="4987">
                  <c:v>7.6931519999999951</c:v>
                </c:pt>
                <c:pt idx="4988">
                  <c:v>7.6809599999999998</c:v>
                </c:pt>
                <c:pt idx="4989">
                  <c:v>7.6718160000000006</c:v>
                </c:pt>
                <c:pt idx="4990">
                  <c:v>7.6657199999999959</c:v>
                </c:pt>
                <c:pt idx="4991">
                  <c:v>7.6565759999999958</c:v>
                </c:pt>
                <c:pt idx="4992">
                  <c:v>7.6565759999999958</c:v>
                </c:pt>
                <c:pt idx="4993">
                  <c:v>7.6413360000000008</c:v>
                </c:pt>
                <c:pt idx="4994">
                  <c:v>7.6230480000000007</c:v>
                </c:pt>
                <c:pt idx="4995">
                  <c:v>7.6199999999999957</c:v>
                </c:pt>
                <c:pt idx="4996">
                  <c:v>7.6108559999999947</c:v>
                </c:pt>
                <c:pt idx="4997">
                  <c:v>7.6078079999999959</c:v>
                </c:pt>
                <c:pt idx="4998">
                  <c:v>7.6017120000000009</c:v>
                </c:pt>
                <c:pt idx="4999">
                  <c:v>7.592568</c:v>
                </c:pt>
                <c:pt idx="5000">
                  <c:v>7.592568</c:v>
                </c:pt>
                <c:pt idx="5001">
                  <c:v>7.5834239999999999</c:v>
                </c:pt>
                <c:pt idx="5002">
                  <c:v>7.5651359999999954</c:v>
                </c:pt>
                <c:pt idx="5003">
                  <c:v>7.5498960000000004</c:v>
                </c:pt>
                <c:pt idx="5004">
                  <c:v>7.5468479999999998</c:v>
                </c:pt>
                <c:pt idx="5005">
                  <c:v>7.5438000000000001</c:v>
                </c:pt>
                <c:pt idx="5006">
                  <c:v>7.534656</c:v>
                </c:pt>
                <c:pt idx="5007">
                  <c:v>7.5255119999999964</c:v>
                </c:pt>
                <c:pt idx="5008">
                  <c:v>7.5224639999999976</c:v>
                </c:pt>
                <c:pt idx="5009">
                  <c:v>7.5194160000000014</c:v>
                </c:pt>
                <c:pt idx="5010">
                  <c:v>7.5102719999999996</c:v>
                </c:pt>
                <c:pt idx="5011">
                  <c:v>7.4950320000000001</c:v>
                </c:pt>
                <c:pt idx="5012">
                  <c:v>7.4828400000000004</c:v>
                </c:pt>
                <c:pt idx="5013">
                  <c:v>7.4706479999999997</c:v>
                </c:pt>
                <c:pt idx="5014">
                  <c:v>7.4645519999999959</c:v>
                </c:pt>
                <c:pt idx="5015">
                  <c:v>7.4523599999999997</c:v>
                </c:pt>
                <c:pt idx="5016">
                  <c:v>7.4493119999999999</c:v>
                </c:pt>
                <c:pt idx="5017">
                  <c:v>7.4432159999999996</c:v>
                </c:pt>
                <c:pt idx="5018">
                  <c:v>7.4371200000000002</c:v>
                </c:pt>
                <c:pt idx="5019">
                  <c:v>7.4279759999999957</c:v>
                </c:pt>
                <c:pt idx="5020">
                  <c:v>7.4157839999999986</c:v>
                </c:pt>
                <c:pt idx="5021">
                  <c:v>7.4035919999999997</c:v>
                </c:pt>
                <c:pt idx="5022">
                  <c:v>7.4035919999999997</c:v>
                </c:pt>
                <c:pt idx="5023">
                  <c:v>7.3944480000000006</c:v>
                </c:pt>
                <c:pt idx="5024">
                  <c:v>7.3822559999999999</c:v>
                </c:pt>
                <c:pt idx="5025">
                  <c:v>7.357871999999996</c:v>
                </c:pt>
                <c:pt idx="5026">
                  <c:v>7.3670159999999933</c:v>
                </c:pt>
                <c:pt idx="5027">
                  <c:v>7.3639680000000007</c:v>
                </c:pt>
                <c:pt idx="5028">
                  <c:v>7.3609199999999948</c:v>
                </c:pt>
                <c:pt idx="5029">
                  <c:v>7.3548239999999963</c:v>
                </c:pt>
                <c:pt idx="5030">
                  <c:v>7.3456800000000007</c:v>
                </c:pt>
                <c:pt idx="5031">
                  <c:v>7.3395839999999994</c:v>
                </c:pt>
                <c:pt idx="5032">
                  <c:v>7.3365360000000006</c:v>
                </c:pt>
                <c:pt idx="5033">
                  <c:v>7.3273919999999997</c:v>
                </c:pt>
                <c:pt idx="5034">
                  <c:v>7.3212960000000002</c:v>
                </c:pt>
                <c:pt idx="5035">
                  <c:v>7.3121519999999949</c:v>
                </c:pt>
                <c:pt idx="5036">
                  <c:v>7.2999599999999996</c:v>
                </c:pt>
                <c:pt idx="5037">
                  <c:v>7.2908159999999969</c:v>
                </c:pt>
                <c:pt idx="5038">
                  <c:v>7.2847200000000001</c:v>
                </c:pt>
                <c:pt idx="5039">
                  <c:v>7.2755760000000009</c:v>
                </c:pt>
                <c:pt idx="5040">
                  <c:v>7.2633839999999976</c:v>
                </c:pt>
                <c:pt idx="5041">
                  <c:v>7.257288</c:v>
                </c:pt>
                <c:pt idx="5042">
                  <c:v>7.2511919999999996</c:v>
                </c:pt>
                <c:pt idx="5043">
                  <c:v>7.2389999999999999</c:v>
                </c:pt>
                <c:pt idx="5044">
                  <c:v>7.2329040000000004</c:v>
                </c:pt>
                <c:pt idx="5045">
                  <c:v>7.2237600000000004</c:v>
                </c:pt>
                <c:pt idx="5046">
                  <c:v>7.2207120000000007</c:v>
                </c:pt>
                <c:pt idx="5047">
                  <c:v>7.2146159999999968</c:v>
                </c:pt>
                <c:pt idx="5048">
                  <c:v>7.2024239999999997</c:v>
                </c:pt>
                <c:pt idx="5049">
                  <c:v>7.1871839999999949</c:v>
                </c:pt>
                <c:pt idx="5050">
                  <c:v>7.1841359999999934</c:v>
                </c:pt>
                <c:pt idx="5051">
                  <c:v>7.1810879999999999</c:v>
                </c:pt>
                <c:pt idx="5052">
                  <c:v>7.1688959999999948</c:v>
                </c:pt>
                <c:pt idx="5053">
                  <c:v>7.1597520000000001</c:v>
                </c:pt>
                <c:pt idx="5054">
                  <c:v>7.1567039999999986</c:v>
                </c:pt>
                <c:pt idx="5055">
                  <c:v>7.1475599999999959</c:v>
                </c:pt>
                <c:pt idx="5056">
                  <c:v>7.13232</c:v>
                </c:pt>
                <c:pt idx="5057">
                  <c:v>7.1048879999999937</c:v>
                </c:pt>
                <c:pt idx="5058">
                  <c:v>7.0896480000000004</c:v>
                </c:pt>
                <c:pt idx="5059">
                  <c:v>7.0805039999999986</c:v>
                </c:pt>
                <c:pt idx="5060">
                  <c:v>7.0744080000000009</c:v>
                </c:pt>
                <c:pt idx="5061">
                  <c:v>7.0713600000000003</c:v>
                </c:pt>
                <c:pt idx="5062">
                  <c:v>7.0622159999999967</c:v>
                </c:pt>
                <c:pt idx="5063">
                  <c:v>7.0469760000000008</c:v>
                </c:pt>
                <c:pt idx="5064">
                  <c:v>7.0408799999999996</c:v>
                </c:pt>
                <c:pt idx="5065">
                  <c:v>7.0378320000000008</c:v>
                </c:pt>
                <c:pt idx="5066">
                  <c:v>7.0408799999999996</c:v>
                </c:pt>
                <c:pt idx="5067">
                  <c:v>7.0378320000000008</c:v>
                </c:pt>
                <c:pt idx="5068">
                  <c:v>7.0286879999999998</c:v>
                </c:pt>
                <c:pt idx="5069">
                  <c:v>7.0195440000000007</c:v>
                </c:pt>
                <c:pt idx="5070">
                  <c:v>7.0225919999999959</c:v>
                </c:pt>
                <c:pt idx="5071">
                  <c:v>7.0225919999999959</c:v>
                </c:pt>
                <c:pt idx="5072">
                  <c:v>7.0104000000000006</c:v>
                </c:pt>
                <c:pt idx="5073">
                  <c:v>7.0012559999999997</c:v>
                </c:pt>
                <c:pt idx="5074">
                  <c:v>6.998208</c:v>
                </c:pt>
                <c:pt idx="5075">
                  <c:v>6.998208</c:v>
                </c:pt>
                <c:pt idx="5076">
                  <c:v>7.0225919999999959</c:v>
                </c:pt>
                <c:pt idx="5077">
                  <c:v>7.0500239999999996</c:v>
                </c:pt>
                <c:pt idx="5078">
                  <c:v>7.0865999999999998</c:v>
                </c:pt>
                <c:pt idx="5079">
                  <c:v>7.150608000000001</c:v>
                </c:pt>
                <c:pt idx="5080">
                  <c:v>7.1627999999999972</c:v>
                </c:pt>
                <c:pt idx="5081">
                  <c:v>7.1688959999999948</c:v>
                </c:pt>
                <c:pt idx="5082">
                  <c:v>7.1658480000000004</c:v>
                </c:pt>
                <c:pt idx="5083">
                  <c:v>7.1658480000000004</c:v>
                </c:pt>
                <c:pt idx="5084">
                  <c:v>7.1658480000000004</c:v>
                </c:pt>
                <c:pt idx="5085">
                  <c:v>7.1688959999999948</c:v>
                </c:pt>
                <c:pt idx="5086">
                  <c:v>7.1719440000000008</c:v>
                </c:pt>
                <c:pt idx="5087">
                  <c:v>7.1841359999999934</c:v>
                </c:pt>
                <c:pt idx="5088">
                  <c:v>7.20852</c:v>
                </c:pt>
                <c:pt idx="5089">
                  <c:v>7.226808000000001</c:v>
                </c:pt>
                <c:pt idx="5090">
                  <c:v>7.2938640000000001</c:v>
                </c:pt>
                <c:pt idx="5091">
                  <c:v>7.3914</c:v>
                </c:pt>
                <c:pt idx="5092">
                  <c:v>7.5072239999999999</c:v>
                </c:pt>
                <c:pt idx="5093">
                  <c:v>7.6017120000000009</c:v>
                </c:pt>
                <c:pt idx="5094">
                  <c:v>7.6718160000000006</c:v>
                </c:pt>
                <c:pt idx="5095">
                  <c:v>7.6870559999999948</c:v>
                </c:pt>
                <c:pt idx="5096">
                  <c:v>7.7693519999999996</c:v>
                </c:pt>
                <c:pt idx="5097">
                  <c:v>7.8364079999999996</c:v>
                </c:pt>
                <c:pt idx="5098">
                  <c:v>7.8882240000000001</c:v>
                </c:pt>
                <c:pt idx="5099">
                  <c:v>7.9278480000000009</c:v>
                </c:pt>
                <c:pt idx="5100">
                  <c:v>7.9583279999999998</c:v>
                </c:pt>
                <c:pt idx="5101">
                  <c:v>7.9095599999999999</c:v>
                </c:pt>
                <c:pt idx="5102">
                  <c:v>7.8760320000000004</c:v>
                </c:pt>
                <c:pt idx="5103">
                  <c:v>7.8668879999999959</c:v>
                </c:pt>
                <c:pt idx="5104">
                  <c:v>7.8638400000000006</c:v>
                </c:pt>
                <c:pt idx="5105">
                  <c:v>7.879080000000001</c:v>
                </c:pt>
                <c:pt idx="5106">
                  <c:v>7.9217519999999997</c:v>
                </c:pt>
                <c:pt idx="5107">
                  <c:v>7.9339440000000003</c:v>
                </c:pt>
                <c:pt idx="5108">
                  <c:v>8.0040480000000009</c:v>
                </c:pt>
                <c:pt idx="5109">
                  <c:v>8.0406239999999993</c:v>
                </c:pt>
                <c:pt idx="5110">
                  <c:v>8.0954879999999996</c:v>
                </c:pt>
                <c:pt idx="5111">
                  <c:v>8.1594960000000007</c:v>
                </c:pt>
                <c:pt idx="5112">
                  <c:v>8.290560000000001</c:v>
                </c:pt>
                <c:pt idx="5113">
                  <c:v>8.455152</c:v>
                </c:pt>
                <c:pt idx="5114">
                  <c:v>8.5313519999999983</c:v>
                </c:pt>
                <c:pt idx="5115">
                  <c:v>8.6136480000000013</c:v>
                </c:pt>
                <c:pt idx="5116">
                  <c:v>8.7142320000000009</c:v>
                </c:pt>
                <c:pt idx="5117">
                  <c:v>8.8513920000000006</c:v>
                </c:pt>
                <c:pt idx="5118">
                  <c:v>8.8239599999999996</c:v>
                </c:pt>
                <c:pt idx="5119">
                  <c:v>8.7538560000000007</c:v>
                </c:pt>
                <c:pt idx="5120">
                  <c:v>8.6959440000000008</c:v>
                </c:pt>
                <c:pt idx="5121">
                  <c:v>8.6807040000000004</c:v>
                </c:pt>
                <c:pt idx="5122">
                  <c:v>8.6989919999999987</c:v>
                </c:pt>
                <c:pt idx="5123">
                  <c:v>8.7355680000000007</c:v>
                </c:pt>
                <c:pt idx="5124">
                  <c:v>8.7751920000000005</c:v>
                </c:pt>
                <c:pt idx="5125">
                  <c:v>8.8270080000000011</c:v>
                </c:pt>
                <c:pt idx="5126">
                  <c:v>8.8818720000000013</c:v>
                </c:pt>
                <c:pt idx="5127">
                  <c:v>8.9976959999999995</c:v>
                </c:pt>
                <c:pt idx="5128">
                  <c:v>9.0952319999999993</c:v>
                </c:pt>
                <c:pt idx="5129">
                  <c:v>9.1866720000000015</c:v>
                </c:pt>
                <c:pt idx="5130">
                  <c:v>9.2506799999999991</c:v>
                </c:pt>
                <c:pt idx="5131">
                  <c:v>9.2964000000000002</c:v>
                </c:pt>
                <c:pt idx="5132">
                  <c:v>9.3421199999999995</c:v>
                </c:pt>
                <c:pt idx="5133">
                  <c:v>9.4152719999999999</c:v>
                </c:pt>
                <c:pt idx="5134">
                  <c:v>9.5067120000000003</c:v>
                </c:pt>
                <c:pt idx="5135">
                  <c:v>9.5829120000000003</c:v>
                </c:pt>
                <c:pt idx="5136">
                  <c:v>9.6530159999999992</c:v>
                </c:pt>
                <c:pt idx="5137">
                  <c:v>9.6621600000000001</c:v>
                </c:pt>
                <c:pt idx="5138">
                  <c:v>9.6042480000000001</c:v>
                </c:pt>
                <c:pt idx="5139">
                  <c:v>9.58596</c:v>
                </c:pt>
                <c:pt idx="5140">
                  <c:v>9.6194880000000005</c:v>
                </c:pt>
                <c:pt idx="5141">
                  <c:v>9.6072959999999998</c:v>
                </c:pt>
                <c:pt idx="5142">
                  <c:v>9.5524319999999996</c:v>
                </c:pt>
                <c:pt idx="5143">
                  <c:v>9.5280480000000001</c:v>
                </c:pt>
                <c:pt idx="5144">
                  <c:v>9.5493839999999999</c:v>
                </c:pt>
                <c:pt idx="5145">
                  <c:v>9.5707199999999997</c:v>
                </c:pt>
                <c:pt idx="5146">
                  <c:v>9.6164400000000008</c:v>
                </c:pt>
                <c:pt idx="5147">
                  <c:v>9.6682559999999995</c:v>
                </c:pt>
                <c:pt idx="5148">
                  <c:v>9.6743520000000007</c:v>
                </c:pt>
                <c:pt idx="5149">
                  <c:v>9.6834959999999999</c:v>
                </c:pt>
                <c:pt idx="5150">
                  <c:v>9.7261679999999977</c:v>
                </c:pt>
                <c:pt idx="5151">
                  <c:v>9.7566480000000002</c:v>
                </c:pt>
                <c:pt idx="5152">
                  <c:v>9.7200719999999983</c:v>
                </c:pt>
                <c:pt idx="5153">
                  <c:v>9.6438719999999982</c:v>
                </c:pt>
                <c:pt idx="5154">
                  <c:v>9.5768160000000009</c:v>
                </c:pt>
                <c:pt idx="5155">
                  <c:v>9.5158559999999994</c:v>
                </c:pt>
                <c:pt idx="5156">
                  <c:v>9.4975680000000011</c:v>
                </c:pt>
                <c:pt idx="5157">
                  <c:v>9.5250000000000004</c:v>
                </c:pt>
                <c:pt idx="5158">
                  <c:v>9.5158559999999994</c:v>
                </c:pt>
                <c:pt idx="5159">
                  <c:v>9.4762319999999995</c:v>
                </c:pt>
                <c:pt idx="5160">
                  <c:v>9.4518480000000018</c:v>
                </c:pt>
                <c:pt idx="5161">
                  <c:v>9.4579439999999995</c:v>
                </c:pt>
                <c:pt idx="5162">
                  <c:v>9.4640400000000007</c:v>
                </c:pt>
                <c:pt idx="5163">
                  <c:v>9.4213679999999975</c:v>
                </c:pt>
                <c:pt idx="5164">
                  <c:v>9.3878400000000006</c:v>
                </c:pt>
                <c:pt idx="5165">
                  <c:v>9.3817439999999994</c:v>
                </c:pt>
                <c:pt idx="5166">
                  <c:v>9.3817439999999994</c:v>
                </c:pt>
                <c:pt idx="5167">
                  <c:v>9.3573599999999999</c:v>
                </c:pt>
                <c:pt idx="5168">
                  <c:v>9.3482160000000007</c:v>
                </c:pt>
                <c:pt idx="5169">
                  <c:v>9.2994480000000017</c:v>
                </c:pt>
                <c:pt idx="5170">
                  <c:v>9.2476320000000012</c:v>
                </c:pt>
                <c:pt idx="5171">
                  <c:v>9.2049599999999998</c:v>
                </c:pt>
                <c:pt idx="5172">
                  <c:v>9.1744800000000009</c:v>
                </c:pt>
                <c:pt idx="5173">
                  <c:v>9.1775280000000006</c:v>
                </c:pt>
                <c:pt idx="5174">
                  <c:v>9.1744800000000009</c:v>
                </c:pt>
                <c:pt idx="5175">
                  <c:v>9.1775280000000006</c:v>
                </c:pt>
                <c:pt idx="5176">
                  <c:v>9.1714319999999994</c:v>
                </c:pt>
                <c:pt idx="5177">
                  <c:v>9.1500959999999996</c:v>
                </c:pt>
                <c:pt idx="5178">
                  <c:v>9.1561920000000008</c:v>
                </c:pt>
                <c:pt idx="5179">
                  <c:v>9.1683839999999996</c:v>
                </c:pt>
                <c:pt idx="5180">
                  <c:v>9.1653359999999999</c:v>
                </c:pt>
                <c:pt idx="5181">
                  <c:v>9.1561920000000008</c:v>
                </c:pt>
                <c:pt idx="5182">
                  <c:v>9.1622880000000002</c:v>
                </c:pt>
                <c:pt idx="5183">
                  <c:v>9.2202000000000002</c:v>
                </c:pt>
                <c:pt idx="5184">
                  <c:v>9.2354400000000005</c:v>
                </c:pt>
                <c:pt idx="5185">
                  <c:v>9.2293440000000011</c:v>
                </c:pt>
                <c:pt idx="5186">
                  <c:v>9.2506799999999991</c:v>
                </c:pt>
                <c:pt idx="5187">
                  <c:v>9.2476320000000012</c:v>
                </c:pt>
                <c:pt idx="5188">
                  <c:v>9.2445839999999997</c:v>
                </c:pt>
                <c:pt idx="5189">
                  <c:v>9.2476320000000012</c:v>
                </c:pt>
                <c:pt idx="5190">
                  <c:v>9.2628719999999998</c:v>
                </c:pt>
                <c:pt idx="5191">
                  <c:v>9.3146880000000003</c:v>
                </c:pt>
                <c:pt idx="5192">
                  <c:v>9.3695520000000005</c:v>
                </c:pt>
                <c:pt idx="5193">
                  <c:v>9.4427040000000009</c:v>
                </c:pt>
                <c:pt idx="5194">
                  <c:v>9.5158559999999994</c:v>
                </c:pt>
                <c:pt idx="5195">
                  <c:v>9.5829120000000003</c:v>
                </c:pt>
                <c:pt idx="5196">
                  <c:v>9.6072959999999998</c:v>
                </c:pt>
                <c:pt idx="5197">
                  <c:v>9.5737680000000012</c:v>
                </c:pt>
                <c:pt idx="5198">
                  <c:v>9.5585280000000008</c:v>
                </c:pt>
                <c:pt idx="5199">
                  <c:v>9.5310959999999998</c:v>
                </c:pt>
                <c:pt idx="5200">
                  <c:v>9.5128080000000015</c:v>
                </c:pt>
                <c:pt idx="5201">
                  <c:v>9.5067120000000003</c:v>
                </c:pt>
                <c:pt idx="5202">
                  <c:v>9.5067120000000003</c:v>
                </c:pt>
                <c:pt idx="5203">
                  <c:v>9.5189040000000009</c:v>
                </c:pt>
                <c:pt idx="5204">
                  <c:v>9.5646240000000002</c:v>
                </c:pt>
                <c:pt idx="5205">
                  <c:v>9.613392000000001</c:v>
                </c:pt>
                <c:pt idx="5206">
                  <c:v>9.6042480000000001</c:v>
                </c:pt>
                <c:pt idx="5207">
                  <c:v>9.6164400000000008</c:v>
                </c:pt>
                <c:pt idx="5208">
                  <c:v>9.6499679999999977</c:v>
                </c:pt>
                <c:pt idx="5209">
                  <c:v>9.671304000000001</c:v>
                </c:pt>
                <c:pt idx="5210">
                  <c:v>9.6895919999999993</c:v>
                </c:pt>
                <c:pt idx="5211">
                  <c:v>9.6956880000000005</c:v>
                </c:pt>
                <c:pt idx="5212">
                  <c:v>9.6895919999999993</c:v>
                </c:pt>
                <c:pt idx="5213">
                  <c:v>9.6408239999999985</c:v>
                </c:pt>
                <c:pt idx="5214">
                  <c:v>9.5920559999999995</c:v>
                </c:pt>
                <c:pt idx="5215">
                  <c:v>9.5402400000000007</c:v>
                </c:pt>
                <c:pt idx="5216">
                  <c:v>9.5280480000000001</c:v>
                </c:pt>
                <c:pt idx="5217">
                  <c:v>9.5341440000000013</c:v>
                </c:pt>
                <c:pt idx="5218">
                  <c:v>9.5432880000000004</c:v>
                </c:pt>
                <c:pt idx="5219">
                  <c:v>9.58596</c:v>
                </c:pt>
                <c:pt idx="5220">
                  <c:v>9.6377759999999988</c:v>
                </c:pt>
                <c:pt idx="5221">
                  <c:v>9.6316800000000011</c:v>
                </c:pt>
                <c:pt idx="5222">
                  <c:v>9.567672</c:v>
                </c:pt>
                <c:pt idx="5223">
                  <c:v>9.5128080000000015</c:v>
                </c:pt>
                <c:pt idx="5224">
                  <c:v>9.4731839999999998</c:v>
                </c:pt>
                <c:pt idx="5225">
                  <c:v>9.4518480000000018</c:v>
                </c:pt>
                <c:pt idx="5226">
                  <c:v>9.4213679999999975</c:v>
                </c:pt>
                <c:pt idx="5227">
                  <c:v>9.4061280000000007</c:v>
                </c:pt>
                <c:pt idx="5228">
                  <c:v>9.3939360000000001</c:v>
                </c:pt>
                <c:pt idx="5229">
                  <c:v>9.3878400000000006</c:v>
                </c:pt>
                <c:pt idx="5230">
                  <c:v>9.3512640000000005</c:v>
                </c:pt>
                <c:pt idx="5231">
                  <c:v>9.3207839999999997</c:v>
                </c:pt>
                <c:pt idx="5232">
                  <c:v>9.2933519999999987</c:v>
                </c:pt>
                <c:pt idx="5233">
                  <c:v>9.2567760000000003</c:v>
                </c:pt>
                <c:pt idx="5234">
                  <c:v>9.2232479999999981</c:v>
                </c:pt>
                <c:pt idx="5235">
                  <c:v>9.1897199999999994</c:v>
                </c:pt>
                <c:pt idx="5236">
                  <c:v>9.1531439999999993</c:v>
                </c:pt>
                <c:pt idx="5237">
                  <c:v>9.1226640000000003</c:v>
                </c:pt>
                <c:pt idx="5238">
                  <c:v>9.0921839999999996</c:v>
                </c:pt>
                <c:pt idx="5239">
                  <c:v>9.0708480000000016</c:v>
                </c:pt>
                <c:pt idx="5240">
                  <c:v>9.049512</c:v>
                </c:pt>
                <c:pt idx="5241">
                  <c:v>9.0312239999999981</c:v>
                </c:pt>
                <c:pt idx="5242">
                  <c:v>9.0037920000000007</c:v>
                </c:pt>
                <c:pt idx="5243">
                  <c:v>8.9794079999999994</c:v>
                </c:pt>
                <c:pt idx="5244">
                  <c:v>8.9611199999999993</c:v>
                </c:pt>
                <c:pt idx="5245">
                  <c:v>8.9336880000000001</c:v>
                </c:pt>
                <c:pt idx="5246">
                  <c:v>8.9032080000000011</c:v>
                </c:pt>
                <c:pt idx="5247">
                  <c:v>8.8849199999999993</c:v>
                </c:pt>
                <c:pt idx="5248">
                  <c:v>8.8635839999999995</c:v>
                </c:pt>
                <c:pt idx="5249">
                  <c:v>8.8361520000000002</c:v>
                </c:pt>
                <c:pt idx="5250">
                  <c:v>8.8209120000000016</c:v>
                </c:pt>
                <c:pt idx="5251">
                  <c:v>8.8087199999999992</c:v>
                </c:pt>
                <c:pt idx="5252">
                  <c:v>8.7934800000000006</c:v>
                </c:pt>
                <c:pt idx="5253">
                  <c:v>8.781288</c:v>
                </c:pt>
                <c:pt idx="5254">
                  <c:v>8.7690959999999993</c:v>
                </c:pt>
                <c:pt idx="5255">
                  <c:v>8.7569040000000005</c:v>
                </c:pt>
                <c:pt idx="5256">
                  <c:v>8.744711999999998</c:v>
                </c:pt>
                <c:pt idx="5257">
                  <c:v>8.7355680000000007</c:v>
                </c:pt>
                <c:pt idx="5258">
                  <c:v>8.7203279999999967</c:v>
                </c:pt>
                <c:pt idx="5259">
                  <c:v>8.6989919999999987</c:v>
                </c:pt>
                <c:pt idx="5260">
                  <c:v>8.674608000000001</c:v>
                </c:pt>
                <c:pt idx="5261">
                  <c:v>8.6593680000000006</c:v>
                </c:pt>
                <c:pt idx="5262">
                  <c:v>8.6349839999999993</c:v>
                </c:pt>
                <c:pt idx="5263">
                  <c:v>8.6166959999999992</c:v>
                </c:pt>
                <c:pt idx="5264">
                  <c:v>8.589264</c:v>
                </c:pt>
                <c:pt idx="5265">
                  <c:v>8.5740239999999996</c:v>
                </c:pt>
                <c:pt idx="5266">
                  <c:v>8.5526879999999998</c:v>
                </c:pt>
                <c:pt idx="5267">
                  <c:v>8.5283039999999986</c:v>
                </c:pt>
                <c:pt idx="5268">
                  <c:v>8.5100160000000002</c:v>
                </c:pt>
                <c:pt idx="5269">
                  <c:v>8.4734400000000001</c:v>
                </c:pt>
                <c:pt idx="5270">
                  <c:v>8.455152</c:v>
                </c:pt>
                <c:pt idx="5271">
                  <c:v>8.4368639999999999</c:v>
                </c:pt>
                <c:pt idx="5272">
                  <c:v>8.4063839999999992</c:v>
                </c:pt>
                <c:pt idx="5273">
                  <c:v>8.3880960000000009</c:v>
                </c:pt>
                <c:pt idx="5274">
                  <c:v>8.3637119999999996</c:v>
                </c:pt>
                <c:pt idx="5275">
                  <c:v>8.3362800000000004</c:v>
                </c:pt>
                <c:pt idx="5276">
                  <c:v>8.3240879999999997</c:v>
                </c:pt>
                <c:pt idx="5277">
                  <c:v>8.3118960000000008</c:v>
                </c:pt>
                <c:pt idx="5278">
                  <c:v>8.2814160000000001</c:v>
                </c:pt>
                <c:pt idx="5279">
                  <c:v>8.2661760000000015</c:v>
                </c:pt>
                <c:pt idx="5280">
                  <c:v>8.2417919999999985</c:v>
                </c:pt>
                <c:pt idx="5281">
                  <c:v>8.2204560000000004</c:v>
                </c:pt>
                <c:pt idx="5282">
                  <c:v>8.208263999999998</c:v>
                </c:pt>
                <c:pt idx="5283">
                  <c:v>8.1991200000000006</c:v>
                </c:pt>
                <c:pt idx="5284">
                  <c:v>8.1716879999999996</c:v>
                </c:pt>
                <c:pt idx="5285">
                  <c:v>8.1564479999999993</c:v>
                </c:pt>
                <c:pt idx="5286">
                  <c:v>8.1412079999999971</c:v>
                </c:pt>
                <c:pt idx="5287">
                  <c:v>8.1259680000000003</c:v>
                </c:pt>
                <c:pt idx="5288">
                  <c:v>8.1076800000000002</c:v>
                </c:pt>
                <c:pt idx="5289">
                  <c:v>8.0832960000000007</c:v>
                </c:pt>
                <c:pt idx="5290">
                  <c:v>8.0711040000000001</c:v>
                </c:pt>
                <c:pt idx="5291">
                  <c:v>8.0558639999999997</c:v>
                </c:pt>
                <c:pt idx="5292">
                  <c:v>8.0345279999999999</c:v>
                </c:pt>
                <c:pt idx="5293">
                  <c:v>8.0192879999999995</c:v>
                </c:pt>
                <c:pt idx="5294">
                  <c:v>8.0040480000000009</c:v>
                </c:pt>
                <c:pt idx="5295">
                  <c:v>7.9766159999999999</c:v>
                </c:pt>
                <c:pt idx="5296">
                  <c:v>7.9583279999999998</c:v>
                </c:pt>
                <c:pt idx="5297">
                  <c:v>7.9522320000000004</c:v>
                </c:pt>
                <c:pt idx="5298">
                  <c:v>7.9308959999999997</c:v>
                </c:pt>
                <c:pt idx="5299">
                  <c:v>7.9126079999999996</c:v>
                </c:pt>
                <c:pt idx="5300">
                  <c:v>7.8973680000000002</c:v>
                </c:pt>
                <c:pt idx="5301">
                  <c:v>7.885175999999996</c:v>
                </c:pt>
                <c:pt idx="5302">
                  <c:v>7.8638400000000006</c:v>
                </c:pt>
                <c:pt idx="5303">
                  <c:v>7.8455519999999996</c:v>
                </c:pt>
                <c:pt idx="5304">
                  <c:v>7.8364079999999996</c:v>
                </c:pt>
                <c:pt idx="5305">
                  <c:v>7.8272640000000004</c:v>
                </c:pt>
                <c:pt idx="5306">
                  <c:v>7.8089759999999959</c:v>
                </c:pt>
                <c:pt idx="5307">
                  <c:v>7.7937360000000009</c:v>
                </c:pt>
                <c:pt idx="5308">
                  <c:v>7.784592</c:v>
                </c:pt>
                <c:pt idx="5309">
                  <c:v>7.7663040000000008</c:v>
                </c:pt>
                <c:pt idx="5310">
                  <c:v>7.7449680000000001</c:v>
                </c:pt>
                <c:pt idx="5311">
                  <c:v>7.7327760000000003</c:v>
                </c:pt>
                <c:pt idx="5312">
                  <c:v>7.7144879999999949</c:v>
                </c:pt>
                <c:pt idx="5313">
                  <c:v>7.6870559999999948</c:v>
                </c:pt>
                <c:pt idx="5314">
                  <c:v>7.6748639999999977</c:v>
                </c:pt>
                <c:pt idx="5315">
                  <c:v>7.6657199999999959</c:v>
                </c:pt>
                <c:pt idx="5316">
                  <c:v>7.6474319999999949</c:v>
                </c:pt>
                <c:pt idx="5317">
                  <c:v>7.6382880000000002</c:v>
                </c:pt>
                <c:pt idx="5318">
                  <c:v>7.6291439999999966</c:v>
                </c:pt>
                <c:pt idx="5319">
                  <c:v>7.6199999999999957</c:v>
                </c:pt>
                <c:pt idx="5320">
                  <c:v>7.6017120000000009</c:v>
                </c:pt>
                <c:pt idx="5321">
                  <c:v>7.5864719999999997</c:v>
                </c:pt>
                <c:pt idx="5322">
                  <c:v>7.5773279999999996</c:v>
                </c:pt>
                <c:pt idx="5323">
                  <c:v>7.5651359999999954</c:v>
                </c:pt>
                <c:pt idx="5324">
                  <c:v>7.5559919999999998</c:v>
                </c:pt>
                <c:pt idx="5325">
                  <c:v>7.534656</c:v>
                </c:pt>
                <c:pt idx="5326">
                  <c:v>7.5285600000000006</c:v>
                </c:pt>
                <c:pt idx="5327">
                  <c:v>7.5224639999999976</c:v>
                </c:pt>
                <c:pt idx="5328">
                  <c:v>7.5011279999999996</c:v>
                </c:pt>
                <c:pt idx="5329">
                  <c:v>7.4858880000000001</c:v>
                </c:pt>
                <c:pt idx="5330">
                  <c:v>7.4706479999999997</c:v>
                </c:pt>
                <c:pt idx="5331">
                  <c:v>7.4615040000000006</c:v>
                </c:pt>
                <c:pt idx="5332">
                  <c:v>7.4554080000000003</c:v>
                </c:pt>
                <c:pt idx="5333">
                  <c:v>7.4462640000000002</c:v>
                </c:pt>
                <c:pt idx="5334">
                  <c:v>7.4249280000000004</c:v>
                </c:pt>
                <c:pt idx="5335">
                  <c:v>7.4188320000000001</c:v>
                </c:pt>
                <c:pt idx="5336">
                  <c:v>7.4096880000000001</c:v>
                </c:pt>
                <c:pt idx="5337">
                  <c:v>7.3914</c:v>
                </c:pt>
                <c:pt idx="5338">
                  <c:v>7.3822559999999999</c:v>
                </c:pt>
                <c:pt idx="5339">
                  <c:v>7.3731120000000008</c:v>
                </c:pt>
                <c:pt idx="5340">
                  <c:v>7.357871999999996</c:v>
                </c:pt>
                <c:pt idx="5341">
                  <c:v>7.3456800000000007</c:v>
                </c:pt>
                <c:pt idx="5342">
                  <c:v>7.333488</c:v>
                </c:pt>
                <c:pt idx="5343">
                  <c:v>7.3243439999999973</c:v>
                </c:pt>
                <c:pt idx="5344">
                  <c:v>7.3182479999999996</c:v>
                </c:pt>
                <c:pt idx="5345">
                  <c:v>7.3060559999999999</c:v>
                </c:pt>
                <c:pt idx="5346">
                  <c:v>7.2999599999999996</c:v>
                </c:pt>
                <c:pt idx="5347">
                  <c:v>7.2938640000000001</c:v>
                </c:pt>
                <c:pt idx="5348">
                  <c:v>7.2847200000000001</c:v>
                </c:pt>
                <c:pt idx="5349">
                  <c:v>7.2725280000000003</c:v>
                </c:pt>
                <c:pt idx="5350">
                  <c:v>7.266432</c:v>
                </c:pt>
                <c:pt idx="5351">
                  <c:v>7.2542400000000002</c:v>
                </c:pt>
                <c:pt idx="5352">
                  <c:v>7.2359520000000002</c:v>
                </c:pt>
                <c:pt idx="5353">
                  <c:v>7.2329040000000004</c:v>
                </c:pt>
                <c:pt idx="5354">
                  <c:v>7.2237600000000004</c:v>
                </c:pt>
                <c:pt idx="5355">
                  <c:v>7.2146159999999968</c:v>
                </c:pt>
                <c:pt idx="5356">
                  <c:v>7.2024239999999997</c:v>
                </c:pt>
                <c:pt idx="5357">
                  <c:v>7.190232</c:v>
                </c:pt>
                <c:pt idx="5358">
                  <c:v>7.1749919999999996</c:v>
                </c:pt>
                <c:pt idx="5359">
                  <c:v>7.1627999999999972</c:v>
                </c:pt>
                <c:pt idx="5360">
                  <c:v>7.1597520000000001</c:v>
                </c:pt>
                <c:pt idx="5361">
                  <c:v>7.150608000000001</c:v>
                </c:pt>
                <c:pt idx="5362">
                  <c:v>7.1353679999999997</c:v>
                </c:pt>
                <c:pt idx="5363">
                  <c:v>7.117079999999997</c:v>
                </c:pt>
                <c:pt idx="5364">
                  <c:v>7.1109839999999949</c:v>
                </c:pt>
                <c:pt idx="5365">
                  <c:v>7.1079359999999934</c:v>
                </c:pt>
                <c:pt idx="5366">
                  <c:v>7.0987920000000004</c:v>
                </c:pt>
                <c:pt idx="5367">
                  <c:v>7.0896480000000004</c:v>
                </c:pt>
                <c:pt idx="5368">
                  <c:v>7.0865999999999998</c:v>
                </c:pt>
                <c:pt idx="5369">
                  <c:v>7.0683120000000006</c:v>
                </c:pt>
                <c:pt idx="5370">
                  <c:v>7.0591679999999997</c:v>
                </c:pt>
                <c:pt idx="5371">
                  <c:v>7.0500239999999996</c:v>
                </c:pt>
                <c:pt idx="5372">
                  <c:v>7.0408799999999996</c:v>
                </c:pt>
                <c:pt idx="5373">
                  <c:v>7.0286879999999998</c:v>
                </c:pt>
                <c:pt idx="5374">
                  <c:v>7.0164960000000001</c:v>
                </c:pt>
                <c:pt idx="5375">
                  <c:v>6.998208</c:v>
                </c:pt>
                <c:pt idx="5376">
                  <c:v>6.9921120000000014</c:v>
                </c:pt>
                <c:pt idx="5377">
                  <c:v>6.9890639999999999</c:v>
                </c:pt>
                <c:pt idx="5378">
                  <c:v>6.9829679999999996</c:v>
                </c:pt>
                <c:pt idx="5379">
                  <c:v>6.9677280000000001</c:v>
                </c:pt>
                <c:pt idx="5380">
                  <c:v>6.9585839999999974</c:v>
                </c:pt>
                <c:pt idx="5381">
                  <c:v>6.9555359999999959</c:v>
                </c:pt>
                <c:pt idx="5382">
                  <c:v>6.9433439999999997</c:v>
                </c:pt>
                <c:pt idx="5383">
                  <c:v>6.940296</c:v>
                </c:pt>
                <c:pt idx="5384">
                  <c:v>6.9250559999999997</c:v>
                </c:pt>
                <c:pt idx="5385">
                  <c:v>6.9159119999999996</c:v>
                </c:pt>
                <c:pt idx="5386">
                  <c:v>6.9037199999999999</c:v>
                </c:pt>
                <c:pt idx="5387">
                  <c:v>6.9037199999999999</c:v>
                </c:pt>
                <c:pt idx="5388">
                  <c:v>6.8976239999999986</c:v>
                </c:pt>
                <c:pt idx="5389">
                  <c:v>6.8854320000000007</c:v>
                </c:pt>
                <c:pt idx="5390">
                  <c:v>6.8762879999999997</c:v>
                </c:pt>
                <c:pt idx="5391">
                  <c:v>6.867143999999997</c:v>
                </c:pt>
                <c:pt idx="5392">
                  <c:v>6.8610480000000011</c:v>
                </c:pt>
                <c:pt idx="5393">
                  <c:v>6.8519039999999967</c:v>
                </c:pt>
                <c:pt idx="5394">
                  <c:v>6.833616000000001</c:v>
                </c:pt>
                <c:pt idx="5395">
                  <c:v>6.8305680000000004</c:v>
                </c:pt>
                <c:pt idx="5396">
                  <c:v>6.8153280000000001</c:v>
                </c:pt>
                <c:pt idx="5397">
                  <c:v>6.8122799999999986</c:v>
                </c:pt>
                <c:pt idx="5398">
                  <c:v>6.8061839999999956</c:v>
                </c:pt>
                <c:pt idx="5399">
                  <c:v>6.7970400000000009</c:v>
                </c:pt>
                <c:pt idx="5400">
                  <c:v>6.7848480000000011</c:v>
                </c:pt>
                <c:pt idx="5401">
                  <c:v>6.7757040000000002</c:v>
                </c:pt>
                <c:pt idx="5402">
                  <c:v>6.7757040000000002</c:v>
                </c:pt>
                <c:pt idx="5403">
                  <c:v>6.763511999999996</c:v>
                </c:pt>
                <c:pt idx="5404">
                  <c:v>6.7604640000000007</c:v>
                </c:pt>
                <c:pt idx="5405">
                  <c:v>6.7543680000000004</c:v>
                </c:pt>
                <c:pt idx="5406">
                  <c:v>6.7421760000000006</c:v>
                </c:pt>
                <c:pt idx="5407">
                  <c:v>6.7299839999999964</c:v>
                </c:pt>
                <c:pt idx="5408">
                  <c:v>6.7269359999999958</c:v>
                </c:pt>
                <c:pt idx="5409">
                  <c:v>6.7238879999999996</c:v>
                </c:pt>
                <c:pt idx="5410">
                  <c:v>6.7208400000000008</c:v>
                </c:pt>
                <c:pt idx="5411">
                  <c:v>6.7208400000000008</c:v>
                </c:pt>
                <c:pt idx="5412">
                  <c:v>6.7208400000000008</c:v>
                </c:pt>
                <c:pt idx="5413">
                  <c:v>6.7330319999999997</c:v>
                </c:pt>
                <c:pt idx="5414">
                  <c:v>6.7970400000000009</c:v>
                </c:pt>
                <c:pt idx="5415">
                  <c:v>6.8061839999999956</c:v>
                </c:pt>
                <c:pt idx="5416">
                  <c:v>6.7970400000000009</c:v>
                </c:pt>
                <c:pt idx="5417">
                  <c:v>6.7909439999999996</c:v>
                </c:pt>
                <c:pt idx="5418">
                  <c:v>6.7848480000000011</c:v>
                </c:pt>
                <c:pt idx="5419">
                  <c:v>6.7726559999999987</c:v>
                </c:pt>
                <c:pt idx="5420">
                  <c:v>6.7574159999999956</c:v>
                </c:pt>
                <c:pt idx="5421">
                  <c:v>6.7421760000000006</c:v>
                </c:pt>
                <c:pt idx="5422">
                  <c:v>6.7330319999999997</c:v>
                </c:pt>
                <c:pt idx="5423">
                  <c:v>6.7269359999999958</c:v>
                </c:pt>
                <c:pt idx="5424">
                  <c:v>6.7208400000000008</c:v>
                </c:pt>
                <c:pt idx="5425">
                  <c:v>6.7208400000000008</c:v>
                </c:pt>
                <c:pt idx="5426">
                  <c:v>6.7147439999999996</c:v>
                </c:pt>
                <c:pt idx="5427">
                  <c:v>6.7086480000000002</c:v>
                </c:pt>
                <c:pt idx="5428">
                  <c:v>6.7025519999999998</c:v>
                </c:pt>
                <c:pt idx="5429">
                  <c:v>6.7055999999999996</c:v>
                </c:pt>
                <c:pt idx="5430">
                  <c:v>6.7116959999999999</c:v>
                </c:pt>
                <c:pt idx="5431">
                  <c:v>6.7147439999999996</c:v>
                </c:pt>
                <c:pt idx="5432">
                  <c:v>6.7208400000000008</c:v>
                </c:pt>
                <c:pt idx="5433">
                  <c:v>6.7269359999999958</c:v>
                </c:pt>
                <c:pt idx="5434">
                  <c:v>6.7238879999999996</c:v>
                </c:pt>
                <c:pt idx="5435">
                  <c:v>6.7208400000000008</c:v>
                </c:pt>
                <c:pt idx="5436">
                  <c:v>6.7238879999999996</c:v>
                </c:pt>
                <c:pt idx="5437">
                  <c:v>6.7330319999999997</c:v>
                </c:pt>
                <c:pt idx="5438">
                  <c:v>6.7574159999999956</c:v>
                </c:pt>
                <c:pt idx="5439">
                  <c:v>6.7909439999999996</c:v>
                </c:pt>
                <c:pt idx="5440">
                  <c:v>6.8244719999999948</c:v>
                </c:pt>
                <c:pt idx="5441">
                  <c:v>6.8519039999999967</c:v>
                </c:pt>
                <c:pt idx="5442">
                  <c:v>6.8640959999999938</c:v>
                </c:pt>
                <c:pt idx="5443">
                  <c:v>6.9037199999999999</c:v>
                </c:pt>
                <c:pt idx="5444">
                  <c:v>6.9159119999999996</c:v>
                </c:pt>
                <c:pt idx="5445">
                  <c:v>6.9341999999999997</c:v>
                </c:pt>
                <c:pt idx="5446">
                  <c:v>7.0164960000000001</c:v>
                </c:pt>
                <c:pt idx="5447">
                  <c:v>7.0317360000000004</c:v>
                </c:pt>
                <c:pt idx="5448">
                  <c:v>7.065264</c:v>
                </c:pt>
                <c:pt idx="5449">
                  <c:v>7.13232</c:v>
                </c:pt>
                <c:pt idx="5450">
                  <c:v>7.2237600000000004</c:v>
                </c:pt>
                <c:pt idx="5451">
                  <c:v>7.333488</c:v>
                </c:pt>
                <c:pt idx="5452">
                  <c:v>7.351776000000001</c:v>
                </c:pt>
                <c:pt idx="5453">
                  <c:v>7.351776000000001</c:v>
                </c:pt>
                <c:pt idx="5454">
                  <c:v>7.3731120000000008</c:v>
                </c:pt>
                <c:pt idx="5455">
                  <c:v>7.4096880000000001</c:v>
                </c:pt>
                <c:pt idx="5456">
                  <c:v>7.4401679999999999</c:v>
                </c:pt>
                <c:pt idx="5457">
                  <c:v>7.4950320000000001</c:v>
                </c:pt>
                <c:pt idx="5458">
                  <c:v>7.5590400000000004</c:v>
                </c:pt>
                <c:pt idx="5459">
                  <c:v>7.6047599999999997</c:v>
                </c:pt>
                <c:pt idx="5460">
                  <c:v>7.6626719999999997</c:v>
                </c:pt>
                <c:pt idx="5461">
                  <c:v>7.7480160000000007</c:v>
                </c:pt>
                <c:pt idx="5462">
                  <c:v>7.7144879999999949</c:v>
                </c:pt>
                <c:pt idx="5463">
                  <c:v>7.6748639999999977</c:v>
                </c:pt>
                <c:pt idx="5464">
                  <c:v>7.6565759999999958</c:v>
                </c:pt>
                <c:pt idx="5465">
                  <c:v>7.6748639999999977</c:v>
                </c:pt>
                <c:pt idx="5466">
                  <c:v>7.6901039999999972</c:v>
                </c:pt>
                <c:pt idx="5467">
                  <c:v>7.7266800000000009</c:v>
                </c:pt>
                <c:pt idx="5468">
                  <c:v>7.7754479999999999</c:v>
                </c:pt>
                <c:pt idx="5469">
                  <c:v>7.7236320000000003</c:v>
                </c:pt>
                <c:pt idx="5470">
                  <c:v>7.684007999999996</c:v>
                </c:pt>
                <c:pt idx="5471">
                  <c:v>7.6474319999999949</c:v>
                </c:pt>
                <c:pt idx="5472">
                  <c:v>7.6199999999999957</c:v>
                </c:pt>
                <c:pt idx="5473">
                  <c:v>7.5803760000000011</c:v>
                </c:pt>
                <c:pt idx="5474">
                  <c:v>7.5468479999999998</c:v>
                </c:pt>
                <c:pt idx="5475">
                  <c:v>7.5163679999999999</c:v>
                </c:pt>
                <c:pt idx="5476">
                  <c:v>7.4858880000000001</c:v>
                </c:pt>
                <c:pt idx="5477">
                  <c:v>7.4615040000000006</c:v>
                </c:pt>
                <c:pt idx="5478">
                  <c:v>7.4371200000000002</c:v>
                </c:pt>
                <c:pt idx="5479">
                  <c:v>7.4127360000000007</c:v>
                </c:pt>
                <c:pt idx="5480">
                  <c:v>7.4066400000000003</c:v>
                </c:pt>
                <c:pt idx="5481">
                  <c:v>7.4432159999999996</c:v>
                </c:pt>
                <c:pt idx="5482">
                  <c:v>7.4706479999999997</c:v>
                </c:pt>
                <c:pt idx="5483">
                  <c:v>7.4676</c:v>
                </c:pt>
                <c:pt idx="5484">
                  <c:v>7.4676</c:v>
                </c:pt>
                <c:pt idx="5485">
                  <c:v>7.5041759999999966</c:v>
                </c:pt>
                <c:pt idx="5486">
                  <c:v>7.5498960000000004</c:v>
                </c:pt>
                <c:pt idx="5487">
                  <c:v>7.6352399999999996</c:v>
                </c:pt>
                <c:pt idx="5488">
                  <c:v>7.7236320000000003</c:v>
                </c:pt>
                <c:pt idx="5489">
                  <c:v>7.8120239999999956</c:v>
                </c:pt>
                <c:pt idx="5490">
                  <c:v>7.7663040000000008</c:v>
                </c:pt>
                <c:pt idx="5491">
                  <c:v>7.7144879999999949</c:v>
                </c:pt>
                <c:pt idx="5492">
                  <c:v>7.6962000000000002</c:v>
                </c:pt>
                <c:pt idx="5493">
                  <c:v>7.6962000000000002</c:v>
                </c:pt>
                <c:pt idx="5494">
                  <c:v>7.7602080000000004</c:v>
                </c:pt>
                <c:pt idx="5495">
                  <c:v>7.8120239999999956</c:v>
                </c:pt>
                <c:pt idx="5496">
                  <c:v>7.818119999999996</c:v>
                </c:pt>
                <c:pt idx="5497">
                  <c:v>7.8333599999999999</c:v>
                </c:pt>
                <c:pt idx="5498">
                  <c:v>7.8912719999999998</c:v>
                </c:pt>
                <c:pt idx="5499">
                  <c:v>7.9461360000000001</c:v>
                </c:pt>
                <c:pt idx="5500">
                  <c:v>8.0010000000000012</c:v>
                </c:pt>
                <c:pt idx="5501">
                  <c:v>8.0924399999999999</c:v>
                </c:pt>
                <c:pt idx="5502">
                  <c:v>8.1899760000000015</c:v>
                </c:pt>
                <c:pt idx="5503">
                  <c:v>8.2783679999999968</c:v>
                </c:pt>
                <c:pt idx="5504">
                  <c:v>8.3637119999999996</c:v>
                </c:pt>
                <c:pt idx="5505">
                  <c:v>8.455152</c:v>
                </c:pt>
                <c:pt idx="5506">
                  <c:v>8.5435440000000007</c:v>
                </c:pt>
                <c:pt idx="5507">
                  <c:v>8.6928959999999993</c:v>
                </c:pt>
                <c:pt idx="5508">
                  <c:v>8.7416639999999983</c:v>
                </c:pt>
                <c:pt idx="5509">
                  <c:v>8.7569040000000005</c:v>
                </c:pt>
                <c:pt idx="5510">
                  <c:v>8.8666319999999992</c:v>
                </c:pt>
                <c:pt idx="5511">
                  <c:v>8.9458800000000007</c:v>
                </c:pt>
                <c:pt idx="5512">
                  <c:v>8.9397839999999995</c:v>
                </c:pt>
                <c:pt idx="5513">
                  <c:v>8.9458800000000007</c:v>
                </c:pt>
                <c:pt idx="5514">
                  <c:v>8.9946480000000015</c:v>
                </c:pt>
                <c:pt idx="5515">
                  <c:v>8.9946480000000015</c:v>
                </c:pt>
                <c:pt idx="5516">
                  <c:v>9.0342719999999979</c:v>
                </c:pt>
                <c:pt idx="5517">
                  <c:v>9.1135199999999994</c:v>
                </c:pt>
                <c:pt idx="5518">
                  <c:v>9.1958160000000007</c:v>
                </c:pt>
                <c:pt idx="5519">
                  <c:v>9.2842079999999978</c:v>
                </c:pt>
                <c:pt idx="5520">
                  <c:v>9.3390719999999998</c:v>
                </c:pt>
                <c:pt idx="5521">
                  <c:v>9.2964000000000002</c:v>
                </c:pt>
                <c:pt idx="5522">
                  <c:v>9.2842079999999978</c:v>
                </c:pt>
                <c:pt idx="5523">
                  <c:v>9.2842079999999978</c:v>
                </c:pt>
                <c:pt idx="5524">
                  <c:v>9.2933519999999987</c:v>
                </c:pt>
                <c:pt idx="5525">
                  <c:v>9.3146880000000003</c:v>
                </c:pt>
                <c:pt idx="5526">
                  <c:v>9.3847919999999991</c:v>
                </c:pt>
                <c:pt idx="5527">
                  <c:v>9.4457520000000006</c:v>
                </c:pt>
                <c:pt idx="5528">
                  <c:v>9.4945199999999996</c:v>
                </c:pt>
                <c:pt idx="5529">
                  <c:v>9.5189040000000009</c:v>
                </c:pt>
                <c:pt idx="5530">
                  <c:v>9.567672</c:v>
                </c:pt>
                <c:pt idx="5531">
                  <c:v>9.6072959999999998</c:v>
                </c:pt>
                <c:pt idx="5532">
                  <c:v>9.6347279999999973</c:v>
                </c:pt>
                <c:pt idx="5533">
                  <c:v>9.6377759999999988</c:v>
                </c:pt>
                <c:pt idx="5534">
                  <c:v>9.5402400000000007</c:v>
                </c:pt>
                <c:pt idx="5535">
                  <c:v>9.4670880000000004</c:v>
                </c:pt>
                <c:pt idx="5536">
                  <c:v>9.4244160000000008</c:v>
                </c:pt>
                <c:pt idx="5537">
                  <c:v>9.4061280000000007</c:v>
                </c:pt>
                <c:pt idx="5538">
                  <c:v>9.4213679999999975</c:v>
                </c:pt>
                <c:pt idx="5539">
                  <c:v>9.4792799999999993</c:v>
                </c:pt>
                <c:pt idx="5540">
                  <c:v>9.4335599999999999</c:v>
                </c:pt>
                <c:pt idx="5541">
                  <c:v>9.3543120000000002</c:v>
                </c:pt>
                <c:pt idx="5542">
                  <c:v>9.3360240000000001</c:v>
                </c:pt>
                <c:pt idx="5543">
                  <c:v>9.3116400000000006</c:v>
                </c:pt>
                <c:pt idx="5544">
                  <c:v>9.3116400000000006</c:v>
                </c:pt>
                <c:pt idx="5545">
                  <c:v>9.3146880000000003</c:v>
                </c:pt>
                <c:pt idx="5546">
                  <c:v>9.3512640000000005</c:v>
                </c:pt>
                <c:pt idx="5547">
                  <c:v>9.345168000000001</c:v>
                </c:pt>
                <c:pt idx="5548">
                  <c:v>9.3299280000000007</c:v>
                </c:pt>
                <c:pt idx="5549">
                  <c:v>9.2750640000000004</c:v>
                </c:pt>
                <c:pt idx="5550">
                  <c:v>9.2232479999999981</c:v>
                </c:pt>
                <c:pt idx="5551">
                  <c:v>9.183624</c:v>
                </c:pt>
                <c:pt idx="5552">
                  <c:v>9.1897199999999994</c:v>
                </c:pt>
                <c:pt idx="5553">
                  <c:v>9.2293440000000011</c:v>
                </c:pt>
                <c:pt idx="5554">
                  <c:v>9.2903040000000008</c:v>
                </c:pt>
                <c:pt idx="5555">
                  <c:v>9.317736</c:v>
                </c:pt>
                <c:pt idx="5556">
                  <c:v>9.3207839999999997</c:v>
                </c:pt>
                <c:pt idx="5557">
                  <c:v>9.3299280000000007</c:v>
                </c:pt>
                <c:pt idx="5558">
                  <c:v>9.3878400000000006</c:v>
                </c:pt>
                <c:pt idx="5559">
                  <c:v>9.4579439999999995</c:v>
                </c:pt>
                <c:pt idx="5560">
                  <c:v>9.5250000000000004</c:v>
                </c:pt>
                <c:pt idx="5561">
                  <c:v>9.5920559999999995</c:v>
                </c:pt>
                <c:pt idx="5562">
                  <c:v>9.613392000000001</c:v>
                </c:pt>
                <c:pt idx="5563">
                  <c:v>9.6377759999999988</c:v>
                </c:pt>
                <c:pt idx="5564">
                  <c:v>9.6255839999999999</c:v>
                </c:pt>
                <c:pt idx="5565">
                  <c:v>9.6347279999999973</c:v>
                </c:pt>
                <c:pt idx="5566">
                  <c:v>9.6225360000000002</c:v>
                </c:pt>
                <c:pt idx="5567">
                  <c:v>9.6164400000000008</c:v>
                </c:pt>
                <c:pt idx="5568">
                  <c:v>9.6225360000000002</c:v>
                </c:pt>
                <c:pt idx="5569">
                  <c:v>9.6499679999999977</c:v>
                </c:pt>
                <c:pt idx="5570">
                  <c:v>9.6347279999999973</c:v>
                </c:pt>
                <c:pt idx="5571">
                  <c:v>9.6377759999999988</c:v>
                </c:pt>
                <c:pt idx="5572">
                  <c:v>9.6225360000000002</c:v>
                </c:pt>
                <c:pt idx="5573">
                  <c:v>9.5189040000000009</c:v>
                </c:pt>
                <c:pt idx="5574">
                  <c:v>9.4427040000000009</c:v>
                </c:pt>
                <c:pt idx="5575">
                  <c:v>9.3786959999999997</c:v>
                </c:pt>
                <c:pt idx="5576">
                  <c:v>9.3634559999999993</c:v>
                </c:pt>
                <c:pt idx="5577">
                  <c:v>9.3146880000000003</c:v>
                </c:pt>
                <c:pt idx="5578">
                  <c:v>9.2994480000000017</c:v>
                </c:pt>
                <c:pt idx="5579">
                  <c:v>9.2628719999999998</c:v>
                </c:pt>
                <c:pt idx="5580">
                  <c:v>9.2567760000000003</c:v>
                </c:pt>
                <c:pt idx="5581">
                  <c:v>9.2567760000000003</c:v>
                </c:pt>
                <c:pt idx="5582">
                  <c:v>9.241536</c:v>
                </c:pt>
                <c:pt idx="5583">
                  <c:v>9.2049599999999998</c:v>
                </c:pt>
                <c:pt idx="5584">
                  <c:v>9.1592400000000005</c:v>
                </c:pt>
                <c:pt idx="5585">
                  <c:v>9.0982800000000008</c:v>
                </c:pt>
                <c:pt idx="5586">
                  <c:v>9.0556079999999994</c:v>
                </c:pt>
                <c:pt idx="5587">
                  <c:v>9.0159839999999996</c:v>
                </c:pt>
                <c:pt idx="5588">
                  <c:v>8.9824560000000009</c:v>
                </c:pt>
                <c:pt idx="5589">
                  <c:v>8.9397839999999995</c:v>
                </c:pt>
                <c:pt idx="5590">
                  <c:v>8.8910160000000005</c:v>
                </c:pt>
                <c:pt idx="5591">
                  <c:v>8.8727280000000004</c:v>
                </c:pt>
                <c:pt idx="5592">
                  <c:v>8.8513920000000006</c:v>
                </c:pt>
                <c:pt idx="5593">
                  <c:v>8.8209120000000016</c:v>
                </c:pt>
                <c:pt idx="5594">
                  <c:v>8.7782400000000003</c:v>
                </c:pt>
                <c:pt idx="5595">
                  <c:v>8.744711999999998</c:v>
                </c:pt>
                <c:pt idx="5596">
                  <c:v>8.7050879999999999</c:v>
                </c:pt>
                <c:pt idx="5597">
                  <c:v>8.6715599999999995</c:v>
                </c:pt>
                <c:pt idx="5598">
                  <c:v>8.6593680000000006</c:v>
                </c:pt>
                <c:pt idx="5599">
                  <c:v>8.6624160000000003</c:v>
                </c:pt>
                <c:pt idx="5600">
                  <c:v>8.6410799999999988</c:v>
                </c:pt>
                <c:pt idx="5601">
                  <c:v>8.6197440000000007</c:v>
                </c:pt>
                <c:pt idx="5602">
                  <c:v>8.6075520000000001</c:v>
                </c:pt>
                <c:pt idx="5603">
                  <c:v>8.5831680000000006</c:v>
                </c:pt>
                <c:pt idx="5604">
                  <c:v>8.5618320000000008</c:v>
                </c:pt>
                <c:pt idx="5605">
                  <c:v>8.5313519999999983</c:v>
                </c:pt>
                <c:pt idx="5606">
                  <c:v>8.5313519999999983</c:v>
                </c:pt>
                <c:pt idx="5607">
                  <c:v>8.5313519999999983</c:v>
                </c:pt>
                <c:pt idx="5608">
                  <c:v>8.5252560000000006</c:v>
                </c:pt>
                <c:pt idx="5609">
                  <c:v>8.5161120000000015</c:v>
                </c:pt>
                <c:pt idx="5610">
                  <c:v>8.5100160000000002</c:v>
                </c:pt>
                <c:pt idx="5611">
                  <c:v>8.5008720000000011</c:v>
                </c:pt>
                <c:pt idx="5612">
                  <c:v>8.4490560000000006</c:v>
                </c:pt>
                <c:pt idx="5613">
                  <c:v>8.4094320000000007</c:v>
                </c:pt>
                <c:pt idx="5614">
                  <c:v>8.3819999999999997</c:v>
                </c:pt>
                <c:pt idx="5615">
                  <c:v>8.348472000000001</c:v>
                </c:pt>
                <c:pt idx="5616">
                  <c:v>8.32104</c:v>
                </c:pt>
                <c:pt idx="5617">
                  <c:v>8.290560000000001</c:v>
                </c:pt>
                <c:pt idx="5618">
                  <c:v>8.272272000000001</c:v>
                </c:pt>
                <c:pt idx="5619">
                  <c:v>8.2448399999999999</c:v>
                </c:pt>
                <c:pt idx="5620">
                  <c:v>8.2143599999999974</c:v>
                </c:pt>
                <c:pt idx="5621">
                  <c:v>8.1899760000000015</c:v>
                </c:pt>
                <c:pt idx="5622">
                  <c:v>8.1655920000000002</c:v>
                </c:pt>
                <c:pt idx="5623">
                  <c:v>8.1442559999999986</c:v>
                </c:pt>
                <c:pt idx="5624">
                  <c:v>8.1076800000000002</c:v>
                </c:pt>
                <c:pt idx="5625">
                  <c:v>8.0832960000000007</c:v>
                </c:pt>
                <c:pt idx="5626">
                  <c:v>8.0650080000000006</c:v>
                </c:pt>
                <c:pt idx="5627">
                  <c:v>8.0436720000000008</c:v>
                </c:pt>
                <c:pt idx="5628">
                  <c:v>8.0192879999999995</c:v>
                </c:pt>
                <c:pt idx="5629">
                  <c:v>7.9949039999999973</c:v>
                </c:pt>
                <c:pt idx="5630">
                  <c:v>7.9705199999999996</c:v>
                </c:pt>
                <c:pt idx="5631">
                  <c:v>7.955280000000001</c:v>
                </c:pt>
                <c:pt idx="5632">
                  <c:v>7.9247999999999976</c:v>
                </c:pt>
                <c:pt idx="5633">
                  <c:v>7.9004160000000008</c:v>
                </c:pt>
                <c:pt idx="5634">
                  <c:v>7.8882240000000001</c:v>
                </c:pt>
                <c:pt idx="5635">
                  <c:v>7.8638400000000006</c:v>
                </c:pt>
                <c:pt idx="5636">
                  <c:v>7.8394560000000002</c:v>
                </c:pt>
                <c:pt idx="5637">
                  <c:v>7.8150720000000007</c:v>
                </c:pt>
                <c:pt idx="5638">
                  <c:v>7.7998320000000003</c:v>
                </c:pt>
                <c:pt idx="5639">
                  <c:v>7.7906880000000003</c:v>
                </c:pt>
                <c:pt idx="5640">
                  <c:v>7.7571599999999998</c:v>
                </c:pt>
                <c:pt idx="5641">
                  <c:v>7.7388719999999998</c:v>
                </c:pt>
                <c:pt idx="5642">
                  <c:v>7.7266800000000009</c:v>
                </c:pt>
                <c:pt idx="5643">
                  <c:v>7.7083919999999999</c:v>
                </c:pt>
                <c:pt idx="5644">
                  <c:v>7.684007999999996</c:v>
                </c:pt>
                <c:pt idx="5645">
                  <c:v>7.6626719999999997</c:v>
                </c:pt>
                <c:pt idx="5646">
                  <c:v>7.6504799999999973</c:v>
                </c:pt>
                <c:pt idx="5647">
                  <c:v>7.6321919999999999</c:v>
                </c:pt>
                <c:pt idx="5648">
                  <c:v>7.6047599999999997</c:v>
                </c:pt>
                <c:pt idx="5649">
                  <c:v>7.5956160000000006</c:v>
                </c:pt>
                <c:pt idx="5650">
                  <c:v>7.5834239999999999</c:v>
                </c:pt>
                <c:pt idx="5651">
                  <c:v>7.5559919999999998</c:v>
                </c:pt>
                <c:pt idx="5652">
                  <c:v>7.5498960000000004</c:v>
                </c:pt>
                <c:pt idx="5653">
                  <c:v>7.534656</c:v>
                </c:pt>
                <c:pt idx="5654">
                  <c:v>7.5072239999999999</c:v>
                </c:pt>
                <c:pt idx="5655">
                  <c:v>7.4919839999999986</c:v>
                </c:pt>
                <c:pt idx="5656">
                  <c:v>7.4767440000000001</c:v>
                </c:pt>
                <c:pt idx="5657">
                  <c:v>7.458456</c:v>
                </c:pt>
                <c:pt idx="5658">
                  <c:v>7.4462640000000002</c:v>
                </c:pt>
                <c:pt idx="5659">
                  <c:v>7.4249280000000004</c:v>
                </c:pt>
                <c:pt idx="5660">
                  <c:v>7.4127360000000007</c:v>
                </c:pt>
                <c:pt idx="5661">
                  <c:v>7.3883520000000003</c:v>
                </c:pt>
                <c:pt idx="5662">
                  <c:v>7.3700640000000002</c:v>
                </c:pt>
                <c:pt idx="5663">
                  <c:v>7.3670159999999933</c:v>
                </c:pt>
                <c:pt idx="5664">
                  <c:v>7.357871999999996</c:v>
                </c:pt>
                <c:pt idx="5665">
                  <c:v>7.342632</c:v>
                </c:pt>
                <c:pt idx="5666">
                  <c:v>7.3060559999999999</c:v>
                </c:pt>
                <c:pt idx="5667">
                  <c:v>7.2816720000000004</c:v>
                </c:pt>
                <c:pt idx="5668">
                  <c:v>7.2603360000000006</c:v>
                </c:pt>
                <c:pt idx="5669">
                  <c:v>7.2481440000000008</c:v>
                </c:pt>
                <c:pt idx="5670">
                  <c:v>7.2329040000000004</c:v>
                </c:pt>
                <c:pt idx="5671">
                  <c:v>7.2176640000000001</c:v>
                </c:pt>
                <c:pt idx="5672">
                  <c:v>7.2054720000000003</c:v>
                </c:pt>
                <c:pt idx="5673">
                  <c:v>7.1932800000000006</c:v>
                </c:pt>
                <c:pt idx="5674">
                  <c:v>7.1719440000000008</c:v>
                </c:pt>
                <c:pt idx="5675">
                  <c:v>7.1627999999999972</c:v>
                </c:pt>
                <c:pt idx="5676">
                  <c:v>7.1536559999999998</c:v>
                </c:pt>
                <c:pt idx="5677">
                  <c:v>7.1384159999999968</c:v>
                </c:pt>
                <c:pt idx="5678">
                  <c:v>7.1140319999999937</c:v>
                </c:pt>
                <c:pt idx="5679">
                  <c:v>7.1048879999999937</c:v>
                </c:pt>
                <c:pt idx="5680">
                  <c:v>7.0926960000000001</c:v>
                </c:pt>
                <c:pt idx="5681">
                  <c:v>7.0835520000000001</c:v>
                </c:pt>
                <c:pt idx="5682">
                  <c:v>7.0683120000000006</c:v>
                </c:pt>
                <c:pt idx="5683">
                  <c:v>7.0469760000000008</c:v>
                </c:pt>
                <c:pt idx="5684">
                  <c:v>7.0347839999999966</c:v>
                </c:pt>
                <c:pt idx="5685">
                  <c:v>7.025640000000001</c:v>
                </c:pt>
                <c:pt idx="5686">
                  <c:v>7.0134480000000012</c:v>
                </c:pt>
                <c:pt idx="5687">
                  <c:v>6.9860160000000011</c:v>
                </c:pt>
                <c:pt idx="5688">
                  <c:v>6.9799199999999999</c:v>
                </c:pt>
                <c:pt idx="5689">
                  <c:v>6.9799199999999999</c:v>
                </c:pt>
                <c:pt idx="5690">
                  <c:v>6.9707759999999999</c:v>
                </c:pt>
                <c:pt idx="5691">
                  <c:v>6.9585839999999974</c:v>
                </c:pt>
                <c:pt idx="5692">
                  <c:v>6.9341999999999997</c:v>
                </c:pt>
                <c:pt idx="5693">
                  <c:v>6.9250559999999997</c:v>
                </c:pt>
                <c:pt idx="5694">
                  <c:v>6.9159119999999996</c:v>
                </c:pt>
                <c:pt idx="5695">
                  <c:v>6.9067679999999996</c:v>
                </c:pt>
                <c:pt idx="5696">
                  <c:v>6.9006720000000001</c:v>
                </c:pt>
                <c:pt idx="5697">
                  <c:v>6.8884799999999986</c:v>
                </c:pt>
                <c:pt idx="5698">
                  <c:v>6.87324</c:v>
                </c:pt>
                <c:pt idx="5699">
                  <c:v>6.8640959999999938</c:v>
                </c:pt>
                <c:pt idx="5700">
                  <c:v>6.8549519999999937</c:v>
                </c:pt>
                <c:pt idx="5701">
                  <c:v>6.8366639999999999</c:v>
                </c:pt>
                <c:pt idx="5702">
                  <c:v>6.8153280000000001</c:v>
                </c:pt>
                <c:pt idx="5703">
                  <c:v>6.8061839999999956</c:v>
                </c:pt>
                <c:pt idx="5704">
                  <c:v>6.8000879999999997</c:v>
                </c:pt>
                <c:pt idx="5705">
                  <c:v>6.7909439999999996</c:v>
                </c:pt>
                <c:pt idx="5706">
                  <c:v>6.7817999999999996</c:v>
                </c:pt>
                <c:pt idx="5707">
                  <c:v>6.7757040000000002</c:v>
                </c:pt>
                <c:pt idx="5708">
                  <c:v>6.763511999999996</c:v>
                </c:pt>
                <c:pt idx="5709">
                  <c:v>6.7513199999999998</c:v>
                </c:pt>
                <c:pt idx="5710">
                  <c:v>6.739128</c:v>
                </c:pt>
                <c:pt idx="5711">
                  <c:v>6.7299839999999964</c:v>
                </c:pt>
                <c:pt idx="5712">
                  <c:v>6.7208400000000008</c:v>
                </c:pt>
                <c:pt idx="5713">
                  <c:v>6.7116959999999999</c:v>
                </c:pt>
                <c:pt idx="5714">
                  <c:v>6.7055999999999996</c:v>
                </c:pt>
                <c:pt idx="5715">
                  <c:v>6.6995039999999957</c:v>
                </c:pt>
                <c:pt idx="5716">
                  <c:v>6.6812160000000009</c:v>
                </c:pt>
                <c:pt idx="5717">
                  <c:v>6.6720720000000009</c:v>
                </c:pt>
                <c:pt idx="5718">
                  <c:v>6.6629279999999937</c:v>
                </c:pt>
                <c:pt idx="5719">
                  <c:v>6.6537839999999964</c:v>
                </c:pt>
                <c:pt idx="5720">
                  <c:v>6.6415920000000002</c:v>
                </c:pt>
                <c:pt idx="5721">
                  <c:v>6.632448000000001</c:v>
                </c:pt>
                <c:pt idx="5722">
                  <c:v>6.6202559999999959</c:v>
                </c:pt>
                <c:pt idx="5723">
                  <c:v>6.6141599999999947</c:v>
                </c:pt>
                <c:pt idx="5724">
                  <c:v>6.6019680000000003</c:v>
                </c:pt>
                <c:pt idx="5725">
                  <c:v>6.5867279999999999</c:v>
                </c:pt>
                <c:pt idx="5726">
                  <c:v>6.5806319999999996</c:v>
                </c:pt>
                <c:pt idx="5727">
                  <c:v>6.5653920000000001</c:v>
                </c:pt>
                <c:pt idx="5728">
                  <c:v>6.5532000000000004</c:v>
                </c:pt>
                <c:pt idx="5729">
                  <c:v>6.5532000000000004</c:v>
                </c:pt>
                <c:pt idx="5730">
                  <c:v>6.5471039999999956</c:v>
                </c:pt>
                <c:pt idx="5731">
                  <c:v>6.5349119999999958</c:v>
                </c:pt>
                <c:pt idx="5732">
                  <c:v>6.5257680000000002</c:v>
                </c:pt>
                <c:pt idx="5733">
                  <c:v>6.5166240000000002</c:v>
                </c:pt>
                <c:pt idx="5734">
                  <c:v>6.4983360000000001</c:v>
                </c:pt>
                <c:pt idx="5735">
                  <c:v>6.4952879999999986</c:v>
                </c:pt>
                <c:pt idx="5736">
                  <c:v>6.4891920000000001</c:v>
                </c:pt>
                <c:pt idx="5737">
                  <c:v>6.4861440000000004</c:v>
                </c:pt>
                <c:pt idx="5738">
                  <c:v>6.4770000000000003</c:v>
                </c:pt>
                <c:pt idx="5739">
                  <c:v>6.4678559999999958</c:v>
                </c:pt>
                <c:pt idx="5740">
                  <c:v>6.4617599999999999</c:v>
                </c:pt>
                <c:pt idx="5741">
                  <c:v>6.4465199999999996</c:v>
                </c:pt>
                <c:pt idx="5742">
                  <c:v>6.4343279999999998</c:v>
                </c:pt>
                <c:pt idx="5743">
                  <c:v>6.4282320000000004</c:v>
                </c:pt>
                <c:pt idx="5744">
                  <c:v>6.4160399999999997</c:v>
                </c:pt>
                <c:pt idx="5745">
                  <c:v>6.4099440000000003</c:v>
                </c:pt>
                <c:pt idx="5746">
                  <c:v>6.403848</c:v>
                </c:pt>
                <c:pt idx="5747">
                  <c:v>6.3947039999999973</c:v>
                </c:pt>
                <c:pt idx="5748">
                  <c:v>6.3825119999999957</c:v>
                </c:pt>
                <c:pt idx="5749">
                  <c:v>6.3276480000000008</c:v>
                </c:pt>
                <c:pt idx="5750">
                  <c:v>6.3703199999999987</c:v>
                </c:pt>
                <c:pt idx="5751">
                  <c:v>6.3672720000000007</c:v>
                </c:pt>
                <c:pt idx="5752">
                  <c:v>6.3611759999999959</c:v>
                </c:pt>
                <c:pt idx="5753">
                  <c:v>6.3550799999999974</c:v>
                </c:pt>
                <c:pt idx="5754">
                  <c:v>6.3489839999999962</c:v>
                </c:pt>
                <c:pt idx="5755">
                  <c:v>6.336792</c:v>
                </c:pt>
                <c:pt idx="5756">
                  <c:v>6.3185039999999972</c:v>
                </c:pt>
                <c:pt idx="5757">
                  <c:v>6.3093599999999999</c:v>
                </c:pt>
                <c:pt idx="5758">
                  <c:v>6.3032640000000004</c:v>
                </c:pt>
                <c:pt idx="5759">
                  <c:v>6.2971680000000001</c:v>
                </c:pt>
                <c:pt idx="5760">
                  <c:v>6.2941199999999951</c:v>
                </c:pt>
                <c:pt idx="5761">
                  <c:v>6.2849759999999959</c:v>
                </c:pt>
                <c:pt idx="5762">
                  <c:v>6.2788800000000009</c:v>
                </c:pt>
                <c:pt idx="5763">
                  <c:v>6.269736</c:v>
                </c:pt>
                <c:pt idx="5764">
                  <c:v>6.2544959999999996</c:v>
                </c:pt>
                <c:pt idx="5765">
                  <c:v>6.2514479999999999</c:v>
                </c:pt>
                <c:pt idx="5766">
                  <c:v>6.2423040000000007</c:v>
                </c:pt>
                <c:pt idx="5767">
                  <c:v>6.2331599999999998</c:v>
                </c:pt>
                <c:pt idx="5768">
                  <c:v>6.2240159999999953</c:v>
                </c:pt>
                <c:pt idx="5769">
                  <c:v>6.2209680000000001</c:v>
                </c:pt>
                <c:pt idx="5770">
                  <c:v>6.2240159999999953</c:v>
                </c:pt>
                <c:pt idx="5771">
                  <c:v>6.211824</c:v>
                </c:pt>
                <c:pt idx="5772">
                  <c:v>6.2087760000000003</c:v>
                </c:pt>
                <c:pt idx="5773">
                  <c:v>6.1996320000000003</c:v>
                </c:pt>
                <c:pt idx="5774">
                  <c:v>6.1904879999999958</c:v>
                </c:pt>
                <c:pt idx="5775">
                  <c:v>6.1843919999999999</c:v>
                </c:pt>
                <c:pt idx="5776">
                  <c:v>6.1752479999999998</c:v>
                </c:pt>
                <c:pt idx="5777">
                  <c:v>6.1691520000000004</c:v>
                </c:pt>
                <c:pt idx="5778">
                  <c:v>6.1691520000000004</c:v>
                </c:pt>
                <c:pt idx="5779">
                  <c:v>6.1691520000000004</c:v>
                </c:pt>
                <c:pt idx="5780">
                  <c:v>6.1661039999999971</c:v>
                </c:pt>
                <c:pt idx="5781">
                  <c:v>6.1691520000000004</c:v>
                </c:pt>
                <c:pt idx="5782">
                  <c:v>6.1752479999999998</c:v>
                </c:pt>
                <c:pt idx="5783">
                  <c:v>6.1782959999999996</c:v>
                </c:pt>
                <c:pt idx="5784">
                  <c:v>6.1691520000000004</c:v>
                </c:pt>
                <c:pt idx="5785">
                  <c:v>6.1661039999999971</c:v>
                </c:pt>
                <c:pt idx="5786">
                  <c:v>6.1630559999999948</c:v>
                </c:pt>
                <c:pt idx="5787">
                  <c:v>6.1661039999999971</c:v>
                </c:pt>
                <c:pt idx="5788">
                  <c:v>6.1539119999999956</c:v>
                </c:pt>
                <c:pt idx="5789">
                  <c:v>6.1386719999999997</c:v>
                </c:pt>
                <c:pt idx="5790">
                  <c:v>6.135624</c:v>
                </c:pt>
                <c:pt idx="5791">
                  <c:v>6.1264799999999973</c:v>
                </c:pt>
                <c:pt idx="5792">
                  <c:v>6.1173359999999954</c:v>
                </c:pt>
                <c:pt idx="5793">
                  <c:v>6.1142879999999948</c:v>
                </c:pt>
                <c:pt idx="5794">
                  <c:v>6.1325759999999958</c:v>
                </c:pt>
                <c:pt idx="5795">
                  <c:v>6.1691520000000004</c:v>
                </c:pt>
                <c:pt idx="5796">
                  <c:v>6.1843919999999999</c:v>
                </c:pt>
                <c:pt idx="5797">
                  <c:v>6.1965839999999961</c:v>
                </c:pt>
                <c:pt idx="5798">
                  <c:v>6.2057279999999997</c:v>
                </c:pt>
                <c:pt idx="5799">
                  <c:v>6.2209680000000001</c:v>
                </c:pt>
                <c:pt idx="5800">
                  <c:v>6.2240159999999953</c:v>
                </c:pt>
                <c:pt idx="5801">
                  <c:v>6.2484000000000002</c:v>
                </c:pt>
                <c:pt idx="5802">
                  <c:v>6.2605919999999999</c:v>
                </c:pt>
                <c:pt idx="5803">
                  <c:v>6.2819279999999997</c:v>
                </c:pt>
                <c:pt idx="5804">
                  <c:v>6.3581279999999998</c:v>
                </c:pt>
                <c:pt idx="5805">
                  <c:v>6.3947039999999973</c:v>
                </c:pt>
                <c:pt idx="5806">
                  <c:v>6.4373760000000004</c:v>
                </c:pt>
                <c:pt idx="5807">
                  <c:v>6.5440559999999959</c:v>
                </c:pt>
                <c:pt idx="5808">
                  <c:v>6.6172080000000006</c:v>
                </c:pt>
                <c:pt idx="5809">
                  <c:v>6.6842640000000006</c:v>
                </c:pt>
                <c:pt idx="5810">
                  <c:v>6.7360800000000012</c:v>
                </c:pt>
                <c:pt idx="5811">
                  <c:v>6.8366639999999999</c:v>
                </c:pt>
                <c:pt idx="5812">
                  <c:v>6.87324</c:v>
                </c:pt>
                <c:pt idx="5813">
                  <c:v>6.8854320000000007</c:v>
                </c:pt>
                <c:pt idx="5814">
                  <c:v>6.931152</c:v>
                </c:pt>
                <c:pt idx="5815">
                  <c:v>6.9890639999999999</c:v>
                </c:pt>
                <c:pt idx="5816">
                  <c:v>7.0286879999999998</c:v>
                </c:pt>
                <c:pt idx="5817">
                  <c:v>7.0286879999999998</c:v>
                </c:pt>
                <c:pt idx="5818">
                  <c:v>7.065264</c:v>
                </c:pt>
                <c:pt idx="5819">
                  <c:v>7.1018400000000002</c:v>
                </c:pt>
                <c:pt idx="5820">
                  <c:v>7.1567039999999986</c:v>
                </c:pt>
                <c:pt idx="5821">
                  <c:v>7.1932800000000006</c:v>
                </c:pt>
                <c:pt idx="5822">
                  <c:v>7.20852</c:v>
                </c:pt>
                <c:pt idx="5823">
                  <c:v>7.2877679999999998</c:v>
                </c:pt>
                <c:pt idx="5824">
                  <c:v>7.3182479999999996</c:v>
                </c:pt>
                <c:pt idx="5825">
                  <c:v>7.3456800000000007</c:v>
                </c:pt>
                <c:pt idx="5826">
                  <c:v>7.4066400000000003</c:v>
                </c:pt>
                <c:pt idx="5827">
                  <c:v>7.4493119999999999</c:v>
                </c:pt>
                <c:pt idx="5828">
                  <c:v>7.4035919999999997</c:v>
                </c:pt>
                <c:pt idx="5829">
                  <c:v>7.4066400000000003</c:v>
                </c:pt>
                <c:pt idx="5830">
                  <c:v>7.357871999999996</c:v>
                </c:pt>
                <c:pt idx="5831">
                  <c:v>7.3487280000000004</c:v>
                </c:pt>
                <c:pt idx="5832">
                  <c:v>7.3670159999999933</c:v>
                </c:pt>
                <c:pt idx="5833">
                  <c:v>7.3792080000000002</c:v>
                </c:pt>
                <c:pt idx="5834">
                  <c:v>7.3792080000000002</c:v>
                </c:pt>
                <c:pt idx="5835">
                  <c:v>7.4249280000000004</c:v>
                </c:pt>
                <c:pt idx="5836">
                  <c:v>7.4310239999999999</c:v>
                </c:pt>
                <c:pt idx="5837">
                  <c:v>7.4249280000000004</c:v>
                </c:pt>
                <c:pt idx="5838">
                  <c:v>7.4340719999999996</c:v>
                </c:pt>
                <c:pt idx="5839">
                  <c:v>7.4615040000000006</c:v>
                </c:pt>
                <c:pt idx="5840">
                  <c:v>7.4828400000000004</c:v>
                </c:pt>
                <c:pt idx="5841">
                  <c:v>7.4676</c:v>
                </c:pt>
                <c:pt idx="5842">
                  <c:v>7.4462640000000002</c:v>
                </c:pt>
                <c:pt idx="5843">
                  <c:v>7.4462640000000002</c:v>
                </c:pt>
                <c:pt idx="5844">
                  <c:v>7.4615040000000006</c:v>
                </c:pt>
                <c:pt idx="5845">
                  <c:v>7.4889360000000007</c:v>
                </c:pt>
                <c:pt idx="5846">
                  <c:v>7.5285600000000006</c:v>
                </c:pt>
                <c:pt idx="5847">
                  <c:v>7.5529439999999974</c:v>
                </c:pt>
                <c:pt idx="5848">
                  <c:v>7.4828400000000004</c:v>
                </c:pt>
                <c:pt idx="5849">
                  <c:v>7.4005440000000009</c:v>
                </c:pt>
                <c:pt idx="5850">
                  <c:v>7.3395839999999994</c:v>
                </c:pt>
                <c:pt idx="5851">
                  <c:v>7.2786239999999998</c:v>
                </c:pt>
                <c:pt idx="5852">
                  <c:v>7.2298559999999998</c:v>
                </c:pt>
                <c:pt idx="5853">
                  <c:v>7.1871839999999949</c:v>
                </c:pt>
                <c:pt idx="5854">
                  <c:v>7.1597520000000001</c:v>
                </c:pt>
                <c:pt idx="5855">
                  <c:v>7.141464</c:v>
                </c:pt>
                <c:pt idx="5856">
                  <c:v>7.1018400000000002</c:v>
                </c:pt>
                <c:pt idx="5857">
                  <c:v>7.0713600000000003</c:v>
                </c:pt>
                <c:pt idx="5858">
                  <c:v>7.0347839999999966</c:v>
                </c:pt>
                <c:pt idx="5859">
                  <c:v>6.998208</c:v>
                </c:pt>
                <c:pt idx="5860">
                  <c:v>6.9799199999999999</c:v>
                </c:pt>
                <c:pt idx="5861">
                  <c:v>6.9585839999999974</c:v>
                </c:pt>
                <c:pt idx="5862">
                  <c:v>6.9281039999999976</c:v>
                </c:pt>
                <c:pt idx="5863">
                  <c:v>6.9128639999999999</c:v>
                </c:pt>
                <c:pt idx="5864">
                  <c:v>6.9067679999999996</c:v>
                </c:pt>
                <c:pt idx="5865">
                  <c:v>6.9006720000000001</c:v>
                </c:pt>
                <c:pt idx="5866">
                  <c:v>6.8854320000000007</c:v>
                </c:pt>
                <c:pt idx="5867">
                  <c:v>6.8793360000000003</c:v>
                </c:pt>
                <c:pt idx="5868">
                  <c:v>6.8823839999999956</c:v>
                </c:pt>
                <c:pt idx="5869">
                  <c:v>6.9006720000000001</c:v>
                </c:pt>
                <c:pt idx="5870">
                  <c:v>6.9067679999999996</c:v>
                </c:pt>
                <c:pt idx="5871">
                  <c:v>6.931152</c:v>
                </c:pt>
                <c:pt idx="5872">
                  <c:v>6.9799199999999999</c:v>
                </c:pt>
                <c:pt idx="5873">
                  <c:v>7.0469760000000008</c:v>
                </c:pt>
                <c:pt idx="5874">
                  <c:v>7.1140319999999937</c:v>
                </c:pt>
                <c:pt idx="5875">
                  <c:v>7.1627999999999972</c:v>
                </c:pt>
                <c:pt idx="5876">
                  <c:v>7.2207120000000007</c:v>
                </c:pt>
                <c:pt idx="5877">
                  <c:v>7.257288</c:v>
                </c:pt>
                <c:pt idx="5878">
                  <c:v>7.3121519999999949</c:v>
                </c:pt>
                <c:pt idx="5879">
                  <c:v>7.3609199999999948</c:v>
                </c:pt>
                <c:pt idx="5880">
                  <c:v>7.4767440000000001</c:v>
                </c:pt>
                <c:pt idx="5881">
                  <c:v>7.5712320000000002</c:v>
                </c:pt>
                <c:pt idx="5882">
                  <c:v>7.659624</c:v>
                </c:pt>
                <c:pt idx="5883">
                  <c:v>7.7205839999999961</c:v>
                </c:pt>
                <c:pt idx="5884">
                  <c:v>7.7327760000000003</c:v>
                </c:pt>
                <c:pt idx="5885">
                  <c:v>7.7480160000000007</c:v>
                </c:pt>
                <c:pt idx="5886">
                  <c:v>7.7510640000000004</c:v>
                </c:pt>
                <c:pt idx="5887">
                  <c:v>7.7937360000000009</c:v>
                </c:pt>
                <c:pt idx="5888">
                  <c:v>7.8821279999999998</c:v>
                </c:pt>
                <c:pt idx="5889">
                  <c:v>7.8973680000000002</c:v>
                </c:pt>
                <c:pt idx="5890">
                  <c:v>7.8882240000000001</c:v>
                </c:pt>
                <c:pt idx="5891">
                  <c:v>7.8486000000000002</c:v>
                </c:pt>
                <c:pt idx="5892">
                  <c:v>7.8455519999999996</c:v>
                </c:pt>
                <c:pt idx="5893">
                  <c:v>7.860792</c:v>
                </c:pt>
                <c:pt idx="5894">
                  <c:v>7.8943199999999951</c:v>
                </c:pt>
                <c:pt idx="5895">
                  <c:v>8.0131920000000001</c:v>
                </c:pt>
                <c:pt idx="5896">
                  <c:v>8.0954879999999996</c:v>
                </c:pt>
                <c:pt idx="5897">
                  <c:v>8.1991200000000006</c:v>
                </c:pt>
                <c:pt idx="5898">
                  <c:v>8.2113119999999977</c:v>
                </c:pt>
                <c:pt idx="5899">
                  <c:v>8.2478879999999979</c:v>
                </c:pt>
                <c:pt idx="5900">
                  <c:v>8.2783679999999968</c:v>
                </c:pt>
                <c:pt idx="5901">
                  <c:v>8.3088480000000011</c:v>
                </c:pt>
                <c:pt idx="5902">
                  <c:v>8.3332320000000006</c:v>
                </c:pt>
                <c:pt idx="5903">
                  <c:v>8.3667599999999993</c:v>
                </c:pt>
                <c:pt idx="5904">
                  <c:v>8.3911440000000006</c:v>
                </c:pt>
                <c:pt idx="5905">
                  <c:v>8.4307680000000005</c:v>
                </c:pt>
                <c:pt idx="5906">
                  <c:v>8.4460080000000008</c:v>
                </c:pt>
                <c:pt idx="5907">
                  <c:v>8.4978239999999996</c:v>
                </c:pt>
                <c:pt idx="5908">
                  <c:v>8.5313519999999983</c:v>
                </c:pt>
                <c:pt idx="5909">
                  <c:v>8.5740239999999996</c:v>
                </c:pt>
                <c:pt idx="5910">
                  <c:v>8.5984080000000009</c:v>
                </c:pt>
                <c:pt idx="5911">
                  <c:v>8.5191599999999994</c:v>
                </c:pt>
                <c:pt idx="5912">
                  <c:v>8.5008720000000011</c:v>
                </c:pt>
                <c:pt idx="5913">
                  <c:v>8.5161120000000015</c:v>
                </c:pt>
                <c:pt idx="5914">
                  <c:v>8.5526879999999998</c:v>
                </c:pt>
                <c:pt idx="5915">
                  <c:v>8.5435440000000007</c:v>
                </c:pt>
                <c:pt idx="5916">
                  <c:v>8.5618320000000008</c:v>
                </c:pt>
                <c:pt idx="5917">
                  <c:v>8.5557359999999996</c:v>
                </c:pt>
                <c:pt idx="5918">
                  <c:v>8.4978239999999996</c:v>
                </c:pt>
                <c:pt idx="5919">
                  <c:v>8.4429599999999994</c:v>
                </c:pt>
                <c:pt idx="5920">
                  <c:v>8.39724</c:v>
                </c:pt>
                <c:pt idx="5921">
                  <c:v>8.3880960000000009</c:v>
                </c:pt>
                <c:pt idx="5922">
                  <c:v>8.3880960000000009</c:v>
                </c:pt>
                <c:pt idx="5923">
                  <c:v>8.4185760000000016</c:v>
                </c:pt>
                <c:pt idx="5924">
                  <c:v>8.4581999999999997</c:v>
                </c:pt>
                <c:pt idx="5925">
                  <c:v>8.4795359999999995</c:v>
                </c:pt>
                <c:pt idx="5926">
                  <c:v>8.5008720000000011</c:v>
                </c:pt>
                <c:pt idx="5927">
                  <c:v>8.4978239999999996</c:v>
                </c:pt>
                <c:pt idx="5928">
                  <c:v>8.5161120000000015</c:v>
                </c:pt>
                <c:pt idx="5929">
                  <c:v>8.6288879999999999</c:v>
                </c:pt>
                <c:pt idx="5930">
                  <c:v>8.6807040000000004</c:v>
                </c:pt>
                <c:pt idx="5931">
                  <c:v>8.7142320000000009</c:v>
                </c:pt>
                <c:pt idx="5932">
                  <c:v>8.7629999999999999</c:v>
                </c:pt>
                <c:pt idx="5933">
                  <c:v>8.7751920000000005</c:v>
                </c:pt>
                <c:pt idx="5934">
                  <c:v>8.8239599999999996</c:v>
                </c:pt>
                <c:pt idx="5935">
                  <c:v>8.973312</c:v>
                </c:pt>
                <c:pt idx="5936">
                  <c:v>8.9794079999999994</c:v>
                </c:pt>
                <c:pt idx="5937">
                  <c:v>8.973312</c:v>
                </c:pt>
                <c:pt idx="5938">
                  <c:v>8.973312</c:v>
                </c:pt>
                <c:pt idx="5939">
                  <c:v>8.9824560000000009</c:v>
                </c:pt>
                <c:pt idx="5940">
                  <c:v>9.0312239999999981</c:v>
                </c:pt>
                <c:pt idx="5941">
                  <c:v>9.107424</c:v>
                </c:pt>
                <c:pt idx="5942">
                  <c:v>9.134856000000001</c:v>
                </c:pt>
                <c:pt idx="5943">
                  <c:v>9.107424</c:v>
                </c:pt>
                <c:pt idx="5944">
                  <c:v>9.134856000000001</c:v>
                </c:pt>
                <c:pt idx="5945">
                  <c:v>9.1622880000000002</c:v>
                </c:pt>
                <c:pt idx="5946">
                  <c:v>9.1988639999999986</c:v>
                </c:pt>
                <c:pt idx="5947">
                  <c:v>9.1866720000000015</c:v>
                </c:pt>
                <c:pt idx="5948">
                  <c:v>9.1653359999999999</c:v>
                </c:pt>
                <c:pt idx="5949">
                  <c:v>9.1440000000000001</c:v>
                </c:pt>
                <c:pt idx="5950">
                  <c:v>9.0738959999999995</c:v>
                </c:pt>
                <c:pt idx="5951">
                  <c:v>9.049512</c:v>
                </c:pt>
                <c:pt idx="5952">
                  <c:v>9.0860880000000002</c:v>
                </c:pt>
                <c:pt idx="5953">
                  <c:v>9.0403679999999973</c:v>
                </c:pt>
                <c:pt idx="5954">
                  <c:v>8.9580720000000014</c:v>
                </c:pt>
                <c:pt idx="5955">
                  <c:v>8.9489279999999969</c:v>
                </c:pt>
                <c:pt idx="5956">
                  <c:v>8.9275920000000006</c:v>
                </c:pt>
                <c:pt idx="5957">
                  <c:v>8.8940640000000002</c:v>
                </c:pt>
                <c:pt idx="5958">
                  <c:v>8.8239599999999996</c:v>
                </c:pt>
                <c:pt idx="5959">
                  <c:v>8.7690959999999993</c:v>
                </c:pt>
                <c:pt idx="5960">
                  <c:v>8.7325199999999992</c:v>
                </c:pt>
                <c:pt idx="5961">
                  <c:v>8.6837520000000001</c:v>
                </c:pt>
                <c:pt idx="5962">
                  <c:v>8.6380320000000008</c:v>
                </c:pt>
                <c:pt idx="5963">
                  <c:v>8.589264</c:v>
                </c:pt>
                <c:pt idx="5964">
                  <c:v>8.5557359999999996</c:v>
                </c:pt>
                <c:pt idx="5965">
                  <c:v>8.5191599999999994</c:v>
                </c:pt>
                <c:pt idx="5966">
                  <c:v>8.4856320000000007</c:v>
                </c:pt>
                <c:pt idx="5967">
                  <c:v>8.4460080000000008</c:v>
                </c:pt>
                <c:pt idx="5968">
                  <c:v>8.4094320000000007</c:v>
                </c:pt>
                <c:pt idx="5969">
                  <c:v>8.3911440000000006</c:v>
                </c:pt>
                <c:pt idx="5970">
                  <c:v>8.378952</c:v>
                </c:pt>
                <c:pt idx="5971">
                  <c:v>8.3393280000000001</c:v>
                </c:pt>
                <c:pt idx="5972">
                  <c:v>8.3088480000000011</c:v>
                </c:pt>
                <c:pt idx="5973">
                  <c:v>8.2783679999999968</c:v>
                </c:pt>
                <c:pt idx="5974">
                  <c:v>8.2509359999999994</c:v>
                </c:pt>
                <c:pt idx="5975">
                  <c:v>8.2326480000000011</c:v>
                </c:pt>
                <c:pt idx="5976">
                  <c:v>8.2235040000000001</c:v>
                </c:pt>
                <c:pt idx="5977">
                  <c:v>8.2052160000000001</c:v>
                </c:pt>
                <c:pt idx="5978">
                  <c:v>8.1777840000000008</c:v>
                </c:pt>
                <c:pt idx="5979">
                  <c:v>8.1503519999999998</c:v>
                </c:pt>
                <c:pt idx="5980">
                  <c:v>8.1351120000000012</c:v>
                </c:pt>
                <c:pt idx="5981">
                  <c:v>8.1046320000000005</c:v>
                </c:pt>
                <c:pt idx="5982">
                  <c:v>8.0832960000000007</c:v>
                </c:pt>
                <c:pt idx="5983">
                  <c:v>8.0558639999999997</c:v>
                </c:pt>
                <c:pt idx="5984">
                  <c:v>8.0314800000000002</c:v>
                </c:pt>
                <c:pt idx="5985">
                  <c:v>8.0070960000000007</c:v>
                </c:pt>
                <c:pt idx="5986">
                  <c:v>7.98576</c:v>
                </c:pt>
                <c:pt idx="5987">
                  <c:v>7.9613759999999996</c:v>
                </c:pt>
                <c:pt idx="5988">
                  <c:v>7.9430880000000004</c:v>
                </c:pt>
                <c:pt idx="5989">
                  <c:v>7.9278480000000009</c:v>
                </c:pt>
                <c:pt idx="5990">
                  <c:v>7.9034639999999996</c:v>
                </c:pt>
                <c:pt idx="5991">
                  <c:v>7.8882240000000001</c:v>
                </c:pt>
                <c:pt idx="5992">
                  <c:v>7.8729839999999962</c:v>
                </c:pt>
                <c:pt idx="5993">
                  <c:v>7.851648</c:v>
                </c:pt>
                <c:pt idx="5994">
                  <c:v>7.8333599999999999</c:v>
                </c:pt>
                <c:pt idx="5995">
                  <c:v>7.818119999999996</c:v>
                </c:pt>
                <c:pt idx="5996">
                  <c:v>7.8028799999999974</c:v>
                </c:pt>
                <c:pt idx="5997">
                  <c:v>7.784592</c:v>
                </c:pt>
                <c:pt idx="5998">
                  <c:v>7.7754479999999999</c:v>
                </c:pt>
                <c:pt idx="5999">
                  <c:v>7.7632560000000002</c:v>
                </c:pt>
                <c:pt idx="6000">
                  <c:v>7.7327760000000003</c:v>
                </c:pt>
                <c:pt idx="6001">
                  <c:v>7.7175359999999946</c:v>
                </c:pt>
                <c:pt idx="6002">
                  <c:v>7.7022959999999996</c:v>
                </c:pt>
                <c:pt idx="6003">
                  <c:v>7.6809599999999998</c:v>
                </c:pt>
                <c:pt idx="6004">
                  <c:v>7.668768</c:v>
                </c:pt>
                <c:pt idx="6005">
                  <c:v>7.6535279999999997</c:v>
                </c:pt>
                <c:pt idx="6006">
                  <c:v>7.6382880000000002</c:v>
                </c:pt>
                <c:pt idx="6007">
                  <c:v>7.6230480000000007</c:v>
                </c:pt>
                <c:pt idx="6008">
                  <c:v>7.6047599999999997</c:v>
                </c:pt>
                <c:pt idx="6009">
                  <c:v>7.5956160000000006</c:v>
                </c:pt>
                <c:pt idx="6010">
                  <c:v>7.5864719999999997</c:v>
                </c:pt>
                <c:pt idx="6011">
                  <c:v>7.5712320000000002</c:v>
                </c:pt>
                <c:pt idx="6012">
                  <c:v>7.5620879999999948</c:v>
                </c:pt>
                <c:pt idx="6013">
                  <c:v>7.5498960000000004</c:v>
                </c:pt>
                <c:pt idx="6014">
                  <c:v>7.5377040000000006</c:v>
                </c:pt>
                <c:pt idx="6015">
                  <c:v>7.5285600000000006</c:v>
                </c:pt>
                <c:pt idx="6016">
                  <c:v>7.5041759999999966</c:v>
                </c:pt>
                <c:pt idx="6017">
                  <c:v>7.4950320000000001</c:v>
                </c:pt>
                <c:pt idx="6018">
                  <c:v>7.4736960000000003</c:v>
                </c:pt>
                <c:pt idx="6019">
                  <c:v>7.4736960000000003</c:v>
                </c:pt>
                <c:pt idx="6020">
                  <c:v>7.4615040000000006</c:v>
                </c:pt>
                <c:pt idx="6021">
                  <c:v>7.4371200000000002</c:v>
                </c:pt>
                <c:pt idx="6022">
                  <c:v>7.4310239999999999</c:v>
                </c:pt>
                <c:pt idx="6023">
                  <c:v>7.4188320000000001</c:v>
                </c:pt>
                <c:pt idx="6024">
                  <c:v>7.4005440000000009</c:v>
                </c:pt>
                <c:pt idx="6025">
                  <c:v>7.3883520000000003</c:v>
                </c:pt>
                <c:pt idx="6026">
                  <c:v>7.3761599999999996</c:v>
                </c:pt>
                <c:pt idx="6027">
                  <c:v>7.3639680000000007</c:v>
                </c:pt>
                <c:pt idx="6028">
                  <c:v>7.357871999999996</c:v>
                </c:pt>
                <c:pt idx="6029">
                  <c:v>7.351776000000001</c:v>
                </c:pt>
                <c:pt idx="6030">
                  <c:v>7.3304400000000003</c:v>
                </c:pt>
                <c:pt idx="6031">
                  <c:v>7.3212960000000002</c:v>
                </c:pt>
                <c:pt idx="6032">
                  <c:v>7.3121519999999949</c:v>
                </c:pt>
                <c:pt idx="6033">
                  <c:v>7.2969120000000007</c:v>
                </c:pt>
                <c:pt idx="6034">
                  <c:v>7.2877679999999998</c:v>
                </c:pt>
                <c:pt idx="6035">
                  <c:v>7.2816720000000004</c:v>
                </c:pt>
                <c:pt idx="6036">
                  <c:v>7.2633839999999976</c:v>
                </c:pt>
                <c:pt idx="6037">
                  <c:v>7.2542400000000002</c:v>
                </c:pt>
                <c:pt idx="6038">
                  <c:v>7.2481440000000008</c:v>
                </c:pt>
                <c:pt idx="6039">
                  <c:v>7.2420479999999996</c:v>
                </c:pt>
                <c:pt idx="6040">
                  <c:v>7.2329040000000004</c:v>
                </c:pt>
                <c:pt idx="6041">
                  <c:v>7.2237600000000004</c:v>
                </c:pt>
                <c:pt idx="6042">
                  <c:v>7.2054720000000003</c:v>
                </c:pt>
                <c:pt idx="6043">
                  <c:v>7.1963280000000003</c:v>
                </c:pt>
                <c:pt idx="6044">
                  <c:v>7.1841359999999934</c:v>
                </c:pt>
                <c:pt idx="6045">
                  <c:v>7.1749919999999996</c:v>
                </c:pt>
                <c:pt idx="6046">
                  <c:v>7.1719440000000008</c:v>
                </c:pt>
                <c:pt idx="6047">
                  <c:v>7.1627999999999972</c:v>
                </c:pt>
                <c:pt idx="6048">
                  <c:v>7.1445119999999953</c:v>
                </c:pt>
                <c:pt idx="6049">
                  <c:v>7.1292720000000003</c:v>
                </c:pt>
                <c:pt idx="6050">
                  <c:v>7.1292720000000003</c:v>
                </c:pt>
                <c:pt idx="6051">
                  <c:v>7.117079999999997</c:v>
                </c:pt>
                <c:pt idx="6052">
                  <c:v>7.1140319999999937</c:v>
                </c:pt>
                <c:pt idx="6053">
                  <c:v>7.0987920000000004</c:v>
                </c:pt>
                <c:pt idx="6054">
                  <c:v>7.0865999999999998</c:v>
                </c:pt>
                <c:pt idx="6055">
                  <c:v>7.0744080000000009</c:v>
                </c:pt>
                <c:pt idx="6056">
                  <c:v>7.0744080000000009</c:v>
                </c:pt>
                <c:pt idx="6057">
                  <c:v>7.0591679999999997</c:v>
                </c:pt>
                <c:pt idx="6058">
                  <c:v>7.0500239999999996</c:v>
                </c:pt>
                <c:pt idx="6059">
                  <c:v>7.0469760000000008</c:v>
                </c:pt>
                <c:pt idx="6060">
                  <c:v>7.0347839999999966</c:v>
                </c:pt>
                <c:pt idx="6061">
                  <c:v>7.0195440000000007</c:v>
                </c:pt>
                <c:pt idx="6062">
                  <c:v>7.0134480000000012</c:v>
                </c:pt>
                <c:pt idx="6063">
                  <c:v>7.0104000000000006</c:v>
                </c:pt>
                <c:pt idx="6064">
                  <c:v>7.0043039999999994</c:v>
                </c:pt>
                <c:pt idx="6065">
                  <c:v>6.9951600000000003</c:v>
                </c:pt>
                <c:pt idx="6066">
                  <c:v>6.9890639999999999</c:v>
                </c:pt>
                <c:pt idx="6067">
                  <c:v>6.9768720000000002</c:v>
                </c:pt>
                <c:pt idx="6068">
                  <c:v>6.9646800000000004</c:v>
                </c:pt>
                <c:pt idx="6069">
                  <c:v>6.9494400000000001</c:v>
                </c:pt>
                <c:pt idx="6070">
                  <c:v>6.9494400000000001</c:v>
                </c:pt>
                <c:pt idx="6071">
                  <c:v>6.940296</c:v>
                </c:pt>
                <c:pt idx="6072">
                  <c:v>6.9341999999999997</c:v>
                </c:pt>
                <c:pt idx="6073">
                  <c:v>6.9250559999999997</c:v>
                </c:pt>
                <c:pt idx="6074">
                  <c:v>6.9189600000000002</c:v>
                </c:pt>
                <c:pt idx="6075">
                  <c:v>6.9128639999999999</c:v>
                </c:pt>
                <c:pt idx="6076">
                  <c:v>6.9037199999999999</c:v>
                </c:pt>
                <c:pt idx="6077">
                  <c:v>6.8976239999999986</c:v>
                </c:pt>
                <c:pt idx="6078">
                  <c:v>6.8884799999999986</c:v>
                </c:pt>
                <c:pt idx="6079">
                  <c:v>6.8762879999999997</c:v>
                </c:pt>
                <c:pt idx="6080">
                  <c:v>6.87324</c:v>
                </c:pt>
                <c:pt idx="6081">
                  <c:v>6.87324</c:v>
                </c:pt>
                <c:pt idx="6082">
                  <c:v>6.8610480000000011</c:v>
                </c:pt>
                <c:pt idx="6083">
                  <c:v>6.8488559999999996</c:v>
                </c:pt>
                <c:pt idx="6084">
                  <c:v>6.833616000000001</c:v>
                </c:pt>
                <c:pt idx="6085">
                  <c:v>6.8244719999999948</c:v>
                </c:pt>
                <c:pt idx="6086">
                  <c:v>6.8153280000000001</c:v>
                </c:pt>
                <c:pt idx="6087">
                  <c:v>6.8092319999999997</c:v>
                </c:pt>
                <c:pt idx="6088">
                  <c:v>6.8061839999999956</c:v>
                </c:pt>
                <c:pt idx="6089">
                  <c:v>6.8000879999999997</c:v>
                </c:pt>
                <c:pt idx="6090">
                  <c:v>6.7939920000000003</c:v>
                </c:pt>
                <c:pt idx="6091">
                  <c:v>6.7878959999999999</c:v>
                </c:pt>
                <c:pt idx="6092">
                  <c:v>6.7726559999999987</c:v>
                </c:pt>
                <c:pt idx="6093">
                  <c:v>6.7665600000000001</c:v>
                </c:pt>
                <c:pt idx="6094">
                  <c:v>6.763511999999996</c:v>
                </c:pt>
                <c:pt idx="6095">
                  <c:v>6.7543680000000004</c:v>
                </c:pt>
                <c:pt idx="6096">
                  <c:v>6.7421760000000006</c:v>
                </c:pt>
                <c:pt idx="6097">
                  <c:v>6.7269359999999958</c:v>
                </c:pt>
                <c:pt idx="6098">
                  <c:v>6.7177920000000002</c:v>
                </c:pt>
                <c:pt idx="6099">
                  <c:v>6.7177920000000002</c:v>
                </c:pt>
                <c:pt idx="6100">
                  <c:v>6.7147439999999996</c:v>
                </c:pt>
                <c:pt idx="6101">
                  <c:v>6.7055999999999996</c:v>
                </c:pt>
                <c:pt idx="6102">
                  <c:v>6.6995039999999957</c:v>
                </c:pt>
                <c:pt idx="6103">
                  <c:v>6.6995039999999957</c:v>
                </c:pt>
                <c:pt idx="6104">
                  <c:v>6.696455999999996</c:v>
                </c:pt>
                <c:pt idx="6105">
                  <c:v>6.6873119999999959</c:v>
                </c:pt>
                <c:pt idx="6106">
                  <c:v>6.6781680000000003</c:v>
                </c:pt>
                <c:pt idx="6107">
                  <c:v>6.6720720000000009</c:v>
                </c:pt>
                <c:pt idx="6108">
                  <c:v>6.6659759999999926</c:v>
                </c:pt>
                <c:pt idx="6109">
                  <c:v>6.6629279999999937</c:v>
                </c:pt>
                <c:pt idx="6110">
                  <c:v>6.6598799999999967</c:v>
                </c:pt>
                <c:pt idx="6111">
                  <c:v>6.6537839999999964</c:v>
                </c:pt>
                <c:pt idx="6112">
                  <c:v>6.6476879999999952</c:v>
                </c:pt>
                <c:pt idx="6113">
                  <c:v>6.6385439999999987</c:v>
                </c:pt>
                <c:pt idx="6114">
                  <c:v>6.6293999999999986</c:v>
                </c:pt>
                <c:pt idx="6115">
                  <c:v>6.6263519999999998</c:v>
                </c:pt>
                <c:pt idx="6116">
                  <c:v>6.6233039999999956</c:v>
                </c:pt>
                <c:pt idx="6117">
                  <c:v>6.6202559999999959</c:v>
                </c:pt>
                <c:pt idx="6118">
                  <c:v>6.6141599999999947</c:v>
                </c:pt>
                <c:pt idx="6119">
                  <c:v>6.5928239999999976</c:v>
                </c:pt>
                <c:pt idx="6120">
                  <c:v>6.5806319999999996</c:v>
                </c:pt>
                <c:pt idx="6121">
                  <c:v>6.5745359999999948</c:v>
                </c:pt>
                <c:pt idx="6122">
                  <c:v>6.5745359999999948</c:v>
                </c:pt>
                <c:pt idx="6123">
                  <c:v>6.5653920000000001</c:v>
                </c:pt>
                <c:pt idx="6124">
                  <c:v>6.5623439999999986</c:v>
                </c:pt>
                <c:pt idx="6125">
                  <c:v>6.5592959999999998</c:v>
                </c:pt>
                <c:pt idx="6126">
                  <c:v>6.5501519999999998</c:v>
                </c:pt>
                <c:pt idx="6127">
                  <c:v>6.5471039999999956</c:v>
                </c:pt>
                <c:pt idx="6128">
                  <c:v>6.5288159999999964</c:v>
                </c:pt>
                <c:pt idx="6129">
                  <c:v>6.5227199999999996</c:v>
                </c:pt>
                <c:pt idx="6130">
                  <c:v>6.5166240000000002</c:v>
                </c:pt>
                <c:pt idx="6131">
                  <c:v>6.5105279999999999</c:v>
                </c:pt>
                <c:pt idx="6132">
                  <c:v>6.5013839999999998</c:v>
                </c:pt>
                <c:pt idx="6133">
                  <c:v>6.4861440000000004</c:v>
                </c:pt>
                <c:pt idx="6134">
                  <c:v>6.480048</c:v>
                </c:pt>
                <c:pt idx="6135">
                  <c:v>6.4739519999999997</c:v>
                </c:pt>
                <c:pt idx="6136">
                  <c:v>6.4709040000000009</c:v>
                </c:pt>
                <c:pt idx="6137">
                  <c:v>6.4709040000000009</c:v>
                </c:pt>
                <c:pt idx="6138">
                  <c:v>6.4709040000000009</c:v>
                </c:pt>
                <c:pt idx="6139">
                  <c:v>6.4617599999999999</c:v>
                </c:pt>
                <c:pt idx="6140">
                  <c:v>6.4617599999999999</c:v>
                </c:pt>
                <c:pt idx="6141">
                  <c:v>6.4495680000000002</c:v>
                </c:pt>
                <c:pt idx="6142">
                  <c:v>6.4404240000000001</c:v>
                </c:pt>
                <c:pt idx="6143">
                  <c:v>6.4312800000000001</c:v>
                </c:pt>
                <c:pt idx="6144">
                  <c:v>6.4312800000000001</c:v>
                </c:pt>
                <c:pt idx="6145">
                  <c:v>6.4221359999999947</c:v>
                </c:pt>
                <c:pt idx="6146">
                  <c:v>6.412992</c:v>
                </c:pt>
                <c:pt idx="6147">
                  <c:v>6.4099440000000003</c:v>
                </c:pt>
                <c:pt idx="6148">
                  <c:v>6.403848</c:v>
                </c:pt>
                <c:pt idx="6149">
                  <c:v>6.3977519999999997</c:v>
                </c:pt>
                <c:pt idx="6150">
                  <c:v>6.3947039999999973</c:v>
                </c:pt>
                <c:pt idx="6151">
                  <c:v>6.3886079999999996</c:v>
                </c:pt>
                <c:pt idx="6152">
                  <c:v>6.3825119999999957</c:v>
                </c:pt>
                <c:pt idx="6153">
                  <c:v>6.3764160000000007</c:v>
                </c:pt>
                <c:pt idx="6154">
                  <c:v>6.3672720000000007</c:v>
                </c:pt>
                <c:pt idx="6155">
                  <c:v>6.3581279999999998</c:v>
                </c:pt>
                <c:pt idx="6156">
                  <c:v>6.3550799999999974</c:v>
                </c:pt>
                <c:pt idx="6157">
                  <c:v>6.3581279999999998</c:v>
                </c:pt>
                <c:pt idx="6158">
                  <c:v>6.3459359999999947</c:v>
                </c:pt>
                <c:pt idx="6159">
                  <c:v>6.3337440000000003</c:v>
                </c:pt>
                <c:pt idx="6160">
                  <c:v>6.3337440000000003</c:v>
                </c:pt>
                <c:pt idx="6161">
                  <c:v>6.3306959999999997</c:v>
                </c:pt>
                <c:pt idx="6162">
                  <c:v>6.3306959999999997</c:v>
                </c:pt>
                <c:pt idx="6163">
                  <c:v>6.3215519999999996</c:v>
                </c:pt>
                <c:pt idx="6164">
                  <c:v>6.3185039999999972</c:v>
                </c:pt>
                <c:pt idx="6165">
                  <c:v>6.3154559999999949</c:v>
                </c:pt>
                <c:pt idx="6166">
                  <c:v>6.3002160000000007</c:v>
                </c:pt>
                <c:pt idx="6167">
                  <c:v>6.2941199999999951</c:v>
                </c:pt>
                <c:pt idx="6168">
                  <c:v>6.2941199999999951</c:v>
                </c:pt>
                <c:pt idx="6169">
                  <c:v>6.2880240000000001</c:v>
                </c:pt>
                <c:pt idx="6170">
                  <c:v>6.2849759999999959</c:v>
                </c:pt>
                <c:pt idx="6171">
                  <c:v>6.2819279999999997</c:v>
                </c:pt>
                <c:pt idx="6172">
                  <c:v>6.2880240000000001</c:v>
                </c:pt>
                <c:pt idx="6173">
                  <c:v>6.3245999999999958</c:v>
                </c:pt>
                <c:pt idx="6174">
                  <c:v>6.3550799999999974</c:v>
                </c:pt>
                <c:pt idx="6175">
                  <c:v>6.3886079999999996</c:v>
                </c:pt>
                <c:pt idx="6176">
                  <c:v>6.4099440000000003</c:v>
                </c:pt>
                <c:pt idx="6177">
                  <c:v>6.4343279999999998</c:v>
                </c:pt>
                <c:pt idx="6178">
                  <c:v>6.4617599999999999</c:v>
                </c:pt>
                <c:pt idx="6179">
                  <c:v>6.4922399999999998</c:v>
                </c:pt>
                <c:pt idx="6180">
                  <c:v>6.5684400000000007</c:v>
                </c:pt>
                <c:pt idx="6181">
                  <c:v>6.5989199999999997</c:v>
                </c:pt>
                <c:pt idx="6182">
                  <c:v>6.6202559999999959</c:v>
                </c:pt>
                <c:pt idx="6183">
                  <c:v>6.6781680000000003</c:v>
                </c:pt>
                <c:pt idx="6184">
                  <c:v>6.7177920000000002</c:v>
                </c:pt>
                <c:pt idx="6185">
                  <c:v>6.7817999999999996</c:v>
                </c:pt>
                <c:pt idx="6186">
                  <c:v>6.8305680000000004</c:v>
                </c:pt>
                <c:pt idx="6187">
                  <c:v>6.8945759999999954</c:v>
                </c:pt>
                <c:pt idx="6188">
                  <c:v>6.9677280000000001</c:v>
                </c:pt>
                <c:pt idx="6189">
                  <c:v>6.9951600000000003</c:v>
                </c:pt>
                <c:pt idx="6190">
                  <c:v>7.0043039999999994</c:v>
                </c:pt>
                <c:pt idx="6191">
                  <c:v>7.0286879999999998</c:v>
                </c:pt>
                <c:pt idx="6192">
                  <c:v>7.065264</c:v>
                </c:pt>
                <c:pt idx="6193">
                  <c:v>7.1109839999999949</c:v>
                </c:pt>
                <c:pt idx="6194">
                  <c:v>7.1445119999999953</c:v>
                </c:pt>
                <c:pt idx="6195">
                  <c:v>7.1536559999999998</c:v>
                </c:pt>
                <c:pt idx="6196">
                  <c:v>7.1567039999999986</c:v>
                </c:pt>
                <c:pt idx="6197">
                  <c:v>7.1292720000000003</c:v>
                </c:pt>
                <c:pt idx="6198">
                  <c:v>7.0957440000000007</c:v>
                </c:pt>
                <c:pt idx="6199">
                  <c:v>7.0835520000000001</c:v>
                </c:pt>
                <c:pt idx="6200">
                  <c:v>7.0835520000000001</c:v>
                </c:pt>
                <c:pt idx="6201">
                  <c:v>7.0957440000000007</c:v>
                </c:pt>
                <c:pt idx="6202">
                  <c:v>7.0865999999999998</c:v>
                </c:pt>
                <c:pt idx="6203">
                  <c:v>7.0530720000000002</c:v>
                </c:pt>
                <c:pt idx="6204">
                  <c:v>7.0164960000000001</c:v>
                </c:pt>
                <c:pt idx="6205">
                  <c:v>6.9890639999999999</c:v>
                </c:pt>
                <c:pt idx="6206">
                  <c:v>6.9646800000000004</c:v>
                </c:pt>
                <c:pt idx="6207">
                  <c:v>6.9494400000000001</c:v>
                </c:pt>
                <c:pt idx="6208">
                  <c:v>6.9646800000000004</c:v>
                </c:pt>
                <c:pt idx="6209">
                  <c:v>7.0104000000000006</c:v>
                </c:pt>
                <c:pt idx="6210">
                  <c:v>7.0378320000000008</c:v>
                </c:pt>
                <c:pt idx="6211">
                  <c:v>7.0469760000000008</c:v>
                </c:pt>
                <c:pt idx="6212">
                  <c:v>7.0561199999999999</c:v>
                </c:pt>
                <c:pt idx="6213">
                  <c:v>7.0713600000000003</c:v>
                </c:pt>
                <c:pt idx="6214">
                  <c:v>7.1109839999999949</c:v>
                </c:pt>
                <c:pt idx="6215">
                  <c:v>7.1445119999999953</c:v>
                </c:pt>
                <c:pt idx="6216">
                  <c:v>7.1048879999999937</c:v>
                </c:pt>
                <c:pt idx="6217">
                  <c:v>7.065264</c:v>
                </c:pt>
                <c:pt idx="6218">
                  <c:v>7.0286879999999998</c:v>
                </c:pt>
                <c:pt idx="6219">
                  <c:v>7.0195440000000007</c:v>
                </c:pt>
                <c:pt idx="6220">
                  <c:v>7.0408799999999996</c:v>
                </c:pt>
                <c:pt idx="6221">
                  <c:v>7.0561199999999999</c:v>
                </c:pt>
                <c:pt idx="6222">
                  <c:v>7.0408799999999996</c:v>
                </c:pt>
                <c:pt idx="6223">
                  <c:v>7.0561199999999999</c:v>
                </c:pt>
                <c:pt idx="6224">
                  <c:v>7.0622159999999967</c:v>
                </c:pt>
                <c:pt idx="6225">
                  <c:v>7.1048879999999937</c:v>
                </c:pt>
                <c:pt idx="6226">
                  <c:v>7.1536559999999998</c:v>
                </c:pt>
                <c:pt idx="6227">
                  <c:v>7.1780400000000002</c:v>
                </c:pt>
                <c:pt idx="6228">
                  <c:v>7.2359520000000002</c:v>
                </c:pt>
                <c:pt idx="6229">
                  <c:v>7.2999599999999996</c:v>
                </c:pt>
                <c:pt idx="6230">
                  <c:v>7.3548239999999963</c:v>
                </c:pt>
                <c:pt idx="6231">
                  <c:v>7.4096880000000001</c:v>
                </c:pt>
                <c:pt idx="6232">
                  <c:v>7.4371200000000002</c:v>
                </c:pt>
                <c:pt idx="6233">
                  <c:v>7.4645519999999959</c:v>
                </c:pt>
                <c:pt idx="6234">
                  <c:v>7.5285600000000006</c:v>
                </c:pt>
                <c:pt idx="6235">
                  <c:v>7.6413360000000008</c:v>
                </c:pt>
                <c:pt idx="6236">
                  <c:v>7.7327760000000003</c:v>
                </c:pt>
                <c:pt idx="6237">
                  <c:v>7.7663040000000008</c:v>
                </c:pt>
                <c:pt idx="6238">
                  <c:v>7.7815440000000011</c:v>
                </c:pt>
                <c:pt idx="6239">
                  <c:v>7.7998320000000003</c:v>
                </c:pt>
                <c:pt idx="6240">
                  <c:v>7.8242159999999954</c:v>
                </c:pt>
                <c:pt idx="6241">
                  <c:v>7.9126079999999996</c:v>
                </c:pt>
                <c:pt idx="6242">
                  <c:v>8.0497680000000003</c:v>
                </c:pt>
                <c:pt idx="6243">
                  <c:v>8.0345279999999999</c:v>
                </c:pt>
                <c:pt idx="6244">
                  <c:v>8.0162399999999998</c:v>
                </c:pt>
                <c:pt idx="6245">
                  <c:v>7.98576</c:v>
                </c:pt>
                <c:pt idx="6246">
                  <c:v>7.9674720000000008</c:v>
                </c:pt>
                <c:pt idx="6247">
                  <c:v>7.9674720000000008</c:v>
                </c:pt>
                <c:pt idx="6248">
                  <c:v>8.0253840000000007</c:v>
                </c:pt>
                <c:pt idx="6249">
                  <c:v>8.1046320000000005</c:v>
                </c:pt>
                <c:pt idx="6250">
                  <c:v>8.1351120000000012</c:v>
                </c:pt>
                <c:pt idx="6251">
                  <c:v>8.1716879999999996</c:v>
                </c:pt>
                <c:pt idx="6252">
                  <c:v>8.1320639999999997</c:v>
                </c:pt>
                <c:pt idx="6253">
                  <c:v>8.0832960000000007</c:v>
                </c:pt>
                <c:pt idx="6254">
                  <c:v>8.0680560000000003</c:v>
                </c:pt>
                <c:pt idx="6255">
                  <c:v>8.0893920000000001</c:v>
                </c:pt>
                <c:pt idx="6256">
                  <c:v>8.1716879999999996</c:v>
                </c:pt>
                <c:pt idx="6257">
                  <c:v>8.2326480000000011</c:v>
                </c:pt>
                <c:pt idx="6258">
                  <c:v>8.32104</c:v>
                </c:pt>
                <c:pt idx="6259">
                  <c:v>8.378952</c:v>
                </c:pt>
                <c:pt idx="6260">
                  <c:v>8.3880960000000009</c:v>
                </c:pt>
                <c:pt idx="6261">
                  <c:v>8.4094320000000007</c:v>
                </c:pt>
                <c:pt idx="6262">
                  <c:v>8.4460080000000008</c:v>
                </c:pt>
                <c:pt idx="6263">
                  <c:v>8.4033359999999995</c:v>
                </c:pt>
                <c:pt idx="6264">
                  <c:v>8.3515200000000007</c:v>
                </c:pt>
                <c:pt idx="6265">
                  <c:v>8.3088480000000011</c:v>
                </c:pt>
                <c:pt idx="6266">
                  <c:v>8.3057999999999996</c:v>
                </c:pt>
                <c:pt idx="6267">
                  <c:v>8.3728560000000005</c:v>
                </c:pt>
                <c:pt idx="6268">
                  <c:v>8.4094320000000007</c:v>
                </c:pt>
                <c:pt idx="6269">
                  <c:v>8.4399120000000014</c:v>
                </c:pt>
                <c:pt idx="6270">
                  <c:v>8.4795359999999995</c:v>
                </c:pt>
                <c:pt idx="6271">
                  <c:v>8.4917280000000002</c:v>
                </c:pt>
                <c:pt idx="6272">
                  <c:v>8.4764879999999998</c:v>
                </c:pt>
                <c:pt idx="6273">
                  <c:v>8.4734400000000001</c:v>
                </c:pt>
                <c:pt idx="6274">
                  <c:v>8.4856320000000007</c:v>
                </c:pt>
                <c:pt idx="6275">
                  <c:v>8.5374480000000013</c:v>
                </c:pt>
                <c:pt idx="6276">
                  <c:v>8.5740239999999996</c:v>
                </c:pt>
                <c:pt idx="6277">
                  <c:v>8.6776560000000007</c:v>
                </c:pt>
                <c:pt idx="6278">
                  <c:v>8.7599520000000002</c:v>
                </c:pt>
                <c:pt idx="6279">
                  <c:v>8.7751920000000005</c:v>
                </c:pt>
                <c:pt idx="6280">
                  <c:v>8.7599520000000002</c:v>
                </c:pt>
                <c:pt idx="6281">
                  <c:v>8.7843359999999997</c:v>
                </c:pt>
                <c:pt idx="6282">
                  <c:v>8.8452959999999994</c:v>
                </c:pt>
                <c:pt idx="6283">
                  <c:v>8.9032080000000011</c:v>
                </c:pt>
                <c:pt idx="6284">
                  <c:v>9.0037920000000007</c:v>
                </c:pt>
                <c:pt idx="6285">
                  <c:v>9.0220800000000008</c:v>
                </c:pt>
                <c:pt idx="6286">
                  <c:v>9.0251280000000005</c:v>
                </c:pt>
                <c:pt idx="6287">
                  <c:v>9.0251280000000005</c:v>
                </c:pt>
                <c:pt idx="6288">
                  <c:v>9.0891359999999999</c:v>
                </c:pt>
                <c:pt idx="6289">
                  <c:v>9.1043759999999985</c:v>
                </c:pt>
                <c:pt idx="6290">
                  <c:v>9.1196160000000006</c:v>
                </c:pt>
                <c:pt idx="6291">
                  <c:v>9.1622880000000002</c:v>
                </c:pt>
                <c:pt idx="6292">
                  <c:v>9.2354400000000005</c:v>
                </c:pt>
                <c:pt idx="6293">
                  <c:v>9.2872559999999993</c:v>
                </c:pt>
                <c:pt idx="6294">
                  <c:v>9.345168000000001</c:v>
                </c:pt>
                <c:pt idx="6295">
                  <c:v>9.3329760000000004</c:v>
                </c:pt>
                <c:pt idx="6296">
                  <c:v>9.3146880000000003</c:v>
                </c:pt>
                <c:pt idx="6297">
                  <c:v>9.2659199999999995</c:v>
                </c:pt>
                <c:pt idx="6298">
                  <c:v>9.1653359999999999</c:v>
                </c:pt>
                <c:pt idx="6299">
                  <c:v>9.1165680000000009</c:v>
                </c:pt>
                <c:pt idx="6300">
                  <c:v>9.0647520000000004</c:v>
                </c:pt>
                <c:pt idx="6301">
                  <c:v>9.049512</c:v>
                </c:pt>
                <c:pt idx="6302">
                  <c:v>9.0586559999999992</c:v>
                </c:pt>
                <c:pt idx="6303">
                  <c:v>9.0464640000000003</c:v>
                </c:pt>
                <c:pt idx="6304">
                  <c:v>8.9824560000000009</c:v>
                </c:pt>
                <c:pt idx="6305">
                  <c:v>8.9275920000000006</c:v>
                </c:pt>
                <c:pt idx="6306">
                  <c:v>8.8788239999999998</c:v>
                </c:pt>
                <c:pt idx="6307">
                  <c:v>8.8300560000000008</c:v>
                </c:pt>
                <c:pt idx="6308">
                  <c:v>8.7873839999999994</c:v>
                </c:pt>
                <c:pt idx="6309">
                  <c:v>8.750808000000001</c:v>
                </c:pt>
                <c:pt idx="6310">
                  <c:v>8.7081359999999997</c:v>
                </c:pt>
                <c:pt idx="6311">
                  <c:v>8.6654640000000001</c:v>
                </c:pt>
                <c:pt idx="6312">
                  <c:v>8.6380320000000008</c:v>
                </c:pt>
                <c:pt idx="6313">
                  <c:v>8.5984080000000009</c:v>
                </c:pt>
                <c:pt idx="6314">
                  <c:v>8.5679280000000002</c:v>
                </c:pt>
                <c:pt idx="6315">
                  <c:v>8.5343999999999998</c:v>
                </c:pt>
                <c:pt idx="6316">
                  <c:v>8.5161120000000015</c:v>
                </c:pt>
                <c:pt idx="6317">
                  <c:v>8.5069680000000005</c:v>
                </c:pt>
                <c:pt idx="6318">
                  <c:v>8.5191599999999994</c:v>
                </c:pt>
                <c:pt idx="6319">
                  <c:v>8.4856320000000007</c:v>
                </c:pt>
                <c:pt idx="6320">
                  <c:v>8.4673440000000006</c:v>
                </c:pt>
                <c:pt idx="6321">
                  <c:v>8.4703920000000004</c:v>
                </c:pt>
                <c:pt idx="6322">
                  <c:v>8.4642959999999992</c:v>
                </c:pt>
                <c:pt idx="6323">
                  <c:v>8.4124800000000004</c:v>
                </c:pt>
                <c:pt idx="6324">
                  <c:v>8.3850479999999994</c:v>
                </c:pt>
                <c:pt idx="6325">
                  <c:v>8.3545680000000004</c:v>
                </c:pt>
                <c:pt idx="6326">
                  <c:v>8.3545680000000004</c:v>
                </c:pt>
                <c:pt idx="6327">
                  <c:v>8.3515200000000007</c:v>
                </c:pt>
                <c:pt idx="6328">
                  <c:v>8.3240879999999997</c:v>
                </c:pt>
                <c:pt idx="6329">
                  <c:v>8.2875120000000013</c:v>
                </c:pt>
                <c:pt idx="6330">
                  <c:v>8.2600800000000003</c:v>
                </c:pt>
                <c:pt idx="6331">
                  <c:v>8.2417919999999985</c:v>
                </c:pt>
                <c:pt idx="6332">
                  <c:v>8.2387439999999987</c:v>
                </c:pt>
                <c:pt idx="6333">
                  <c:v>8.2326480000000011</c:v>
                </c:pt>
                <c:pt idx="6334">
                  <c:v>8.1991200000000006</c:v>
                </c:pt>
                <c:pt idx="6335">
                  <c:v>8.1625440000000005</c:v>
                </c:pt>
                <c:pt idx="6336">
                  <c:v>8.1412079999999971</c:v>
                </c:pt>
                <c:pt idx="6337">
                  <c:v>8.1107279999999999</c:v>
                </c:pt>
                <c:pt idx="6338">
                  <c:v>8.0863440000000004</c:v>
                </c:pt>
                <c:pt idx="6339">
                  <c:v>8.0589120000000012</c:v>
                </c:pt>
                <c:pt idx="6340">
                  <c:v>8.0406239999999993</c:v>
                </c:pt>
                <c:pt idx="6341">
                  <c:v>8.0192879999999995</c:v>
                </c:pt>
                <c:pt idx="6342">
                  <c:v>7.9888079999999997</c:v>
                </c:pt>
                <c:pt idx="6343">
                  <c:v>7.9644239999999966</c:v>
                </c:pt>
                <c:pt idx="6344">
                  <c:v>7.936992</c:v>
                </c:pt>
                <c:pt idx="6345">
                  <c:v>7.9217519999999997</c:v>
                </c:pt>
                <c:pt idx="6346">
                  <c:v>7.9004160000000008</c:v>
                </c:pt>
                <c:pt idx="6347">
                  <c:v>7.8699359999999947</c:v>
                </c:pt>
                <c:pt idx="6348">
                  <c:v>7.8577439999999976</c:v>
                </c:pt>
                <c:pt idx="6349">
                  <c:v>7.8364079999999996</c:v>
                </c:pt>
                <c:pt idx="6350">
                  <c:v>7.8089759999999959</c:v>
                </c:pt>
                <c:pt idx="6351">
                  <c:v>7.7876399999999997</c:v>
                </c:pt>
                <c:pt idx="6352">
                  <c:v>7.7784959999999996</c:v>
                </c:pt>
                <c:pt idx="6353">
                  <c:v>7.7480160000000007</c:v>
                </c:pt>
                <c:pt idx="6354">
                  <c:v>7.7175359999999946</c:v>
                </c:pt>
                <c:pt idx="6355">
                  <c:v>7.7053440000000011</c:v>
                </c:pt>
                <c:pt idx="6356">
                  <c:v>7.6870559999999948</c:v>
                </c:pt>
                <c:pt idx="6357">
                  <c:v>7.659624</c:v>
                </c:pt>
                <c:pt idx="6358">
                  <c:v>7.6443839999999961</c:v>
                </c:pt>
                <c:pt idx="6359">
                  <c:v>7.6291439999999966</c:v>
                </c:pt>
                <c:pt idx="6360">
                  <c:v>7.6230480000000007</c:v>
                </c:pt>
                <c:pt idx="6361">
                  <c:v>7.5986640000000003</c:v>
                </c:pt>
                <c:pt idx="6362">
                  <c:v>7.5773279999999996</c:v>
                </c:pt>
                <c:pt idx="6363">
                  <c:v>7.5590400000000004</c:v>
                </c:pt>
                <c:pt idx="6364">
                  <c:v>7.5529439999999974</c:v>
                </c:pt>
                <c:pt idx="6365">
                  <c:v>7.5529439999999974</c:v>
                </c:pt>
                <c:pt idx="6366">
                  <c:v>7.5224639999999976</c:v>
                </c:pt>
                <c:pt idx="6367">
                  <c:v>7.5011279999999996</c:v>
                </c:pt>
                <c:pt idx="6368">
                  <c:v>7.4706479999999997</c:v>
                </c:pt>
                <c:pt idx="6369">
                  <c:v>7.458456</c:v>
                </c:pt>
                <c:pt idx="6370">
                  <c:v>7.4401679999999999</c:v>
                </c:pt>
                <c:pt idx="6371">
                  <c:v>7.4188320000000001</c:v>
                </c:pt>
                <c:pt idx="6372">
                  <c:v>7.3974959999999959</c:v>
                </c:pt>
                <c:pt idx="6373">
                  <c:v>7.3792080000000002</c:v>
                </c:pt>
                <c:pt idx="6374">
                  <c:v>7.3700640000000002</c:v>
                </c:pt>
                <c:pt idx="6375">
                  <c:v>7.3548239999999963</c:v>
                </c:pt>
                <c:pt idx="6376">
                  <c:v>7.3395839999999994</c:v>
                </c:pt>
                <c:pt idx="6377">
                  <c:v>7.333488</c:v>
                </c:pt>
                <c:pt idx="6378">
                  <c:v>7.3639680000000007</c:v>
                </c:pt>
                <c:pt idx="6379">
                  <c:v>7.351776000000001</c:v>
                </c:pt>
                <c:pt idx="6380">
                  <c:v>7.3304400000000003</c:v>
                </c:pt>
                <c:pt idx="6381">
                  <c:v>7.3152000000000008</c:v>
                </c:pt>
                <c:pt idx="6382">
                  <c:v>7.3030080000000011</c:v>
                </c:pt>
                <c:pt idx="6383">
                  <c:v>7.2908159999999969</c:v>
                </c:pt>
                <c:pt idx="6384">
                  <c:v>7.2725280000000003</c:v>
                </c:pt>
                <c:pt idx="6385">
                  <c:v>7.2481440000000008</c:v>
                </c:pt>
                <c:pt idx="6386">
                  <c:v>7.2420479999999996</c:v>
                </c:pt>
                <c:pt idx="6387">
                  <c:v>7.2237600000000004</c:v>
                </c:pt>
                <c:pt idx="6388">
                  <c:v>7.20852</c:v>
                </c:pt>
                <c:pt idx="6389">
                  <c:v>7.1932800000000006</c:v>
                </c:pt>
                <c:pt idx="6390">
                  <c:v>7.1810879999999999</c:v>
                </c:pt>
                <c:pt idx="6391">
                  <c:v>7.1688959999999948</c:v>
                </c:pt>
                <c:pt idx="6392">
                  <c:v>7.141464</c:v>
                </c:pt>
                <c:pt idx="6393">
                  <c:v>7.1292720000000003</c:v>
                </c:pt>
                <c:pt idx="6394">
                  <c:v>7.1201279999999958</c:v>
                </c:pt>
                <c:pt idx="6395">
                  <c:v>7.1018400000000002</c:v>
                </c:pt>
                <c:pt idx="6396">
                  <c:v>7.025640000000001</c:v>
                </c:pt>
                <c:pt idx="6397">
                  <c:v>7.0195440000000007</c:v>
                </c:pt>
                <c:pt idx="6398">
                  <c:v>7.0104000000000006</c:v>
                </c:pt>
                <c:pt idx="6399">
                  <c:v>6.9921120000000014</c:v>
                </c:pt>
                <c:pt idx="6400">
                  <c:v>6.9829679999999996</c:v>
                </c:pt>
                <c:pt idx="6401">
                  <c:v>6.9646800000000004</c:v>
                </c:pt>
                <c:pt idx="6402">
                  <c:v>6.9555359999999959</c:v>
                </c:pt>
                <c:pt idx="6403">
                  <c:v>6.940296</c:v>
                </c:pt>
                <c:pt idx="6404">
                  <c:v>6.9341999999999997</c:v>
                </c:pt>
                <c:pt idx="6405">
                  <c:v>6.9220080000000008</c:v>
                </c:pt>
                <c:pt idx="6406">
                  <c:v>6.9037199999999999</c:v>
                </c:pt>
                <c:pt idx="6407">
                  <c:v>6.8915280000000001</c:v>
                </c:pt>
                <c:pt idx="6408">
                  <c:v>6.8823839999999956</c:v>
                </c:pt>
                <c:pt idx="6409">
                  <c:v>6.87324</c:v>
                </c:pt>
                <c:pt idx="6410">
                  <c:v>6.8579999999999997</c:v>
                </c:pt>
                <c:pt idx="6411">
                  <c:v>6.833616000000001</c:v>
                </c:pt>
                <c:pt idx="6412">
                  <c:v>6.8244719999999948</c:v>
                </c:pt>
                <c:pt idx="6413">
                  <c:v>6.8031359999999959</c:v>
                </c:pt>
                <c:pt idx="6414">
                  <c:v>6.8092319999999997</c:v>
                </c:pt>
                <c:pt idx="6415">
                  <c:v>6.8000879999999997</c:v>
                </c:pt>
                <c:pt idx="6416">
                  <c:v>6.7696079999999998</c:v>
                </c:pt>
                <c:pt idx="6417">
                  <c:v>6.7574159999999956</c:v>
                </c:pt>
                <c:pt idx="6418">
                  <c:v>6.7543680000000004</c:v>
                </c:pt>
                <c:pt idx="6419">
                  <c:v>6.739128</c:v>
                </c:pt>
                <c:pt idx="6420">
                  <c:v>6.7269359999999958</c:v>
                </c:pt>
                <c:pt idx="6421">
                  <c:v>6.7177920000000002</c:v>
                </c:pt>
                <c:pt idx="6422">
                  <c:v>6.7116959999999999</c:v>
                </c:pt>
                <c:pt idx="6423">
                  <c:v>6.7055999999999996</c:v>
                </c:pt>
                <c:pt idx="6424">
                  <c:v>6.6873119999999959</c:v>
                </c:pt>
                <c:pt idx="6425">
                  <c:v>6.6781680000000003</c:v>
                </c:pt>
                <c:pt idx="6426">
                  <c:v>6.6720720000000009</c:v>
                </c:pt>
                <c:pt idx="6427">
                  <c:v>6.6537839999999964</c:v>
                </c:pt>
                <c:pt idx="6428">
                  <c:v>6.6507359999999949</c:v>
                </c:pt>
                <c:pt idx="6429">
                  <c:v>6.6415920000000002</c:v>
                </c:pt>
                <c:pt idx="6430">
                  <c:v>6.6293999999999986</c:v>
                </c:pt>
                <c:pt idx="6431">
                  <c:v>6.6263519999999998</c:v>
                </c:pt>
                <c:pt idx="6432">
                  <c:v>6.6202559999999959</c:v>
                </c:pt>
                <c:pt idx="6433">
                  <c:v>6.6019680000000003</c:v>
                </c:pt>
                <c:pt idx="6434">
                  <c:v>6.5897759999999996</c:v>
                </c:pt>
                <c:pt idx="6435">
                  <c:v>6.5775839999999963</c:v>
                </c:pt>
                <c:pt idx="6436">
                  <c:v>6.5562480000000001</c:v>
                </c:pt>
                <c:pt idx="6437">
                  <c:v>6.5440559999999959</c:v>
                </c:pt>
                <c:pt idx="6438">
                  <c:v>6.5349119999999958</c:v>
                </c:pt>
                <c:pt idx="6439">
                  <c:v>6.5196719999999999</c:v>
                </c:pt>
                <c:pt idx="6440">
                  <c:v>6.5135759999999996</c:v>
                </c:pt>
                <c:pt idx="6441">
                  <c:v>6.5074799999999966</c:v>
                </c:pt>
                <c:pt idx="6442">
                  <c:v>6.5013839999999998</c:v>
                </c:pt>
                <c:pt idx="6443">
                  <c:v>6.4922399999999998</c:v>
                </c:pt>
                <c:pt idx="6444">
                  <c:v>6.4830959999999997</c:v>
                </c:pt>
                <c:pt idx="6445">
                  <c:v>6.4678559999999958</c:v>
                </c:pt>
                <c:pt idx="6446">
                  <c:v>6.4617599999999999</c:v>
                </c:pt>
                <c:pt idx="6447">
                  <c:v>6.4526160000000008</c:v>
                </c:pt>
                <c:pt idx="6448">
                  <c:v>6.4404240000000001</c:v>
                </c:pt>
                <c:pt idx="6449">
                  <c:v>6.4282320000000004</c:v>
                </c:pt>
                <c:pt idx="6450">
                  <c:v>6.4160399999999997</c:v>
                </c:pt>
                <c:pt idx="6451">
                  <c:v>6.4099440000000003</c:v>
                </c:pt>
                <c:pt idx="6452">
                  <c:v>6.4008000000000003</c:v>
                </c:pt>
                <c:pt idx="6453">
                  <c:v>6.3916560000000002</c:v>
                </c:pt>
                <c:pt idx="6454">
                  <c:v>6.3825119999999957</c:v>
                </c:pt>
                <c:pt idx="6455">
                  <c:v>6.3886079999999996</c:v>
                </c:pt>
                <c:pt idx="6456">
                  <c:v>6.3794639999999996</c:v>
                </c:pt>
                <c:pt idx="6457">
                  <c:v>6.3764160000000007</c:v>
                </c:pt>
                <c:pt idx="6458">
                  <c:v>6.3672720000000007</c:v>
                </c:pt>
                <c:pt idx="6459">
                  <c:v>6.3581279999999998</c:v>
                </c:pt>
                <c:pt idx="6460">
                  <c:v>6.3276480000000008</c:v>
                </c:pt>
                <c:pt idx="6461">
                  <c:v>6.3215519999999996</c:v>
                </c:pt>
                <c:pt idx="6462">
                  <c:v>6.3185039999999972</c:v>
                </c:pt>
                <c:pt idx="6463">
                  <c:v>6.3154559999999949</c:v>
                </c:pt>
                <c:pt idx="6464">
                  <c:v>6.3093599999999999</c:v>
                </c:pt>
                <c:pt idx="6465">
                  <c:v>6.2971680000000001</c:v>
                </c:pt>
                <c:pt idx="6466">
                  <c:v>6.2819279999999997</c:v>
                </c:pt>
                <c:pt idx="6467">
                  <c:v>6.2727839999999997</c:v>
                </c:pt>
                <c:pt idx="6468">
                  <c:v>6.2788800000000009</c:v>
                </c:pt>
                <c:pt idx="6469">
                  <c:v>6.2666880000000003</c:v>
                </c:pt>
                <c:pt idx="6470">
                  <c:v>6.2605919999999999</c:v>
                </c:pt>
                <c:pt idx="6471">
                  <c:v>6.2514479999999999</c:v>
                </c:pt>
                <c:pt idx="6472">
                  <c:v>6.2453519999999996</c:v>
                </c:pt>
                <c:pt idx="6473">
                  <c:v>6.2362080000000004</c:v>
                </c:pt>
                <c:pt idx="6474">
                  <c:v>6.2240159999999953</c:v>
                </c:pt>
                <c:pt idx="6475">
                  <c:v>6.2148720000000006</c:v>
                </c:pt>
                <c:pt idx="6476">
                  <c:v>6.2087760000000003</c:v>
                </c:pt>
                <c:pt idx="6477">
                  <c:v>6.2026800000000009</c:v>
                </c:pt>
                <c:pt idx="6478">
                  <c:v>6.1965839999999961</c:v>
                </c:pt>
                <c:pt idx="6479">
                  <c:v>6.1874399999999996</c:v>
                </c:pt>
                <c:pt idx="6480">
                  <c:v>6.1782959999999996</c:v>
                </c:pt>
                <c:pt idx="6481">
                  <c:v>6.1691520000000004</c:v>
                </c:pt>
                <c:pt idx="6482">
                  <c:v>6.1630559999999948</c:v>
                </c:pt>
                <c:pt idx="6483">
                  <c:v>6.1630559999999948</c:v>
                </c:pt>
                <c:pt idx="6484">
                  <c:v>6.1508639999999994</c:v>
                </c:pt>
                <c:pt idx="6485">
                  <c:v>6.1417200000000003</c:v>
                </c:pt>
                <c:pt idx="6486">
                  <c:v>6.1325759999999958</c:v>
                </c:pt>
                <c:pt idx="6487">
                  <c:v>6.120383999999996</c:v>
                </c:pt>
                <c:pt idx="6488">
                  <c:v>6.1142879999999948</c:v>
                </c:pt>
                <c:pt idx="6489">
                  <c:v>6.1020960000000004</c:v>
                </c:pt>
                <c:pt idx="6490">
                  <c:v>6.0960000000000001</c:v>
                </c:pt>
                <c:pt idx="6491">
                  <c:v>6.092951999999995</c:v>
                </c:pt>
                <c:pt idx="6492">
                  <c:v>6.086856</c:v>
                </c:pt>
                <c:pt idx="6493">
                  <c:v>6.068568</c:v>
                </c:pt>
                <c:pt idx="6494">
                  <c:v>6.068568</c:v>
                </c:pt>
                <c:pt idx="6495">
                  <c:v>6.0624720000000014</c:v>
                </c:pt>
                <c:pt idx="6496">
                  <c:v>6.0563760000000002</c:v>
                </c:pt>
                <c:pt idx="6497">
                  <c:v>6.0533279999999996</c:v>
                </c:pt>
                <c:pt idx="6498">
                  <c:v>6.0472320000000002</c:v>
                </c:pt>
                <c:pt idx="6499">
                  <c:v>6.0411360000000007</c:v>
                </c:pt>
                <c:pt idx="6500">
                  <c:v>6.0411360000000007</c:v>
                </c:pt>
                <c:pt idx="6501">
                  <c:v>6.0319919999999998</c:v>
                </c:pt>
                <c:pt idx="6502">
                  <c:v>6.0319919999999998</c:v>
                </c:pt>
                <c:pt idx="6503">
                  <c:v>6.0289439999999974</c:v>
                </c:pt>
                <c:pt idx="6504">
                  <c:v>6.0289439999999974</c:v>
                </c:pt>
                <c:pt idx="6505">
                  <c:v>6.0289439999999974</c:v>
                </c:pt>
                <c:pt idx="6506">
                  <c:v>6.0258959999999959</c:v>
                </c:pt>
                <c:pt idx="6507">
                  <c:v>6.010656</c:v>
                </c:pt>
                <c:pt idx="6508">
                  <c:v>6.0045599999999997</c:v>
                </c:pt>
                <c:pt idx="6509">
                  <c:v>5.9984640000000002</c:v>
                </c:pt>
                <c:pt idx="6510">
                  <c:v>6.0076080000000003</c:v>
                </c:pt>
                <c:pt idx="6511">
                  <c:v>6.0137040000000006</c:v>
                </c:pt>
                <c:pt idx="6512">
                  <c:v>6.0045599999999997</c:v>
                </c:pt>
                <c:pt idx="6513">
                  <c:v>5.9893200000000002</c:v>
                </c:pt>
                <c:pt idx="6514">
                  <c:v>5.980176000000001</c:v>
                </c:pt>
                <c:pt idx="6515">
                  <c:v>5.9710320000000001</c:v>
                </c:pt>
                <c:pt idx="6516">
                  <c:v>5.9649359999999954</c:v>
                </c:pt>
                <c:pt idx="6517">
                  <c:v>5.9679839999999951</c:v>
                </c:pt>
                <c:pt idx="6518">
                  <c:v>5.9740800000000007</c:v>
                </c:pt>
                <c:pt idx="6519">
                  <c:v>5.9740800000000007</c:v>
                </c:pt>
                <c:pt idx="6520">
                  <c:v>5.9710320000000001</c:v>
                </c:pt>
                <c:pt idx="6521">
                  <c:v>5.9740800000000007</c:v>
                </c:pt>
                <c:pt idx="6522">
                  <c:v>5.9832239999999999</c:v>
                </c:pt>
                <c:pt idx="6523">
                  <c:v>6.0228480000000006</c:v>
                </c:pt>
                <c:pt idx="6524">
                  <c:v>6.0472320000000002</c:v>
                </c:pt>
                <c:pt idx="6525">
                  <c:v>6.1081919999999998</c:v>
                </c:pt>
                <c:pt idx="6526">
                  <c:v>6.1325759999999958</c:v>
                </c:pt>
                <c:pt idx="6527">
                  <c:v>6.135624</c:v>
                </c:pt>
                <c:pt idx="6528">
                  <c:v>6.135624</c:v>
                </c:pt>
                <c:pt idx="6529">
                  <c:v>6.1295280000000014</c:v>
                </c:pt>
                <c:pt idx="6530">
                  <c:v>6.1142879999999948</c:v>
                </c:pt>
                <c:pt idx="6531">
                  <c:v>6.0990479999999998</c:v>
                </c:pt>
                <c:pt idx="6532">
                  <c:v>6.0838080000000003</c:v>
                </c:pt>
                <c:pt idx="6533">
                  <c:v>6.068568</c:v>
                </c:pt>
                <c:pt idx="6534">
                  <c:v>6.0624720000000014</c:v>
                </c:pt>
                <c:pt idx="6535">
                  <c:v>6.0655199999999958</c:v>
                </c:pt>
                <c:pt idx="6536">
                  <c:v>6.0563760000000002</c:v>
                </c:pt>
                <c:pt idx="6537">
                  <c:v>6.0533279999999996</c:v>
                </c:pt>
                <c:pt idx="6538">
                  <c:v>6.0563760000000002</c:v>
                </c:pt>
                <c:pt idx="6539">
                  <c:v>6.0777120000000009</c:v>
                </c:pt>
                <c:pt idx="6540">
                  <c:v>6.0960000000000001</c:v>
                </c:pt>
                <c:pt idx="6541">
                  <c:v>6.1539119999999956</c:v>
                </c:pt>
                <c:pt idx="6542">
                  <c:v>6.2362080000000004</c:v>
                </c:pt>
                <c:pt idx="6543">
                  <c:v>6.3276480000000008</c:v>
                </c:pt>
                <c:pt idx="6544">
                  <c:v>6.3855599999999999</c:v>
                </c:pt>
                <c:pt idx="6545">
                  <c:v>6.4068959999999997</c:v>
                </c:pt>
                <c:pt idx="6546">
                  <c:v>6.3855599999999999</c:v>
                </c:pt>
                <c:pt idx="6547">
                  <c:v>6.3672720000000007</c:v>
                </c:pt>
                <c:pt idx="6548">
                  <c:v>6.3550799999999974</c:v>
                </c:pt>
                <c:pt idx="6549">
                  <c:v>6.3581279999999998</c:v>
                </c:pt>
                <c:pt idx="6550">
                  <c:v>6.3947039999999973</c:v>
                </c:pt>
                <c:pt idx="6551">
                  <c:v>6.4861440000000004</c:v>
                </c:pt>
                <c:pt idx="6552">
                  <c:v>6.6019680000000003</c:v>
                </c:pt>
                <c:pt idx="6553">
                  <c:v>6.6690239999999976</c:v>
                </c:pt>
                <c:pt idx="6554">
                  <c:v>6.7025519999999998</c:v>
                </c:pt>
                <c:pt idx="6555">
                  <c:v>6.739128</c:v>
                </c:pt>
                <c:pt idx="6556">
                  <c:v>6.7452240000000003</c:v>
                </c:pt>
                <c:pt idx="6557">
                  <c:v>6.7878959999999999</c:v>
                </c:pt>
                <c:pt idx="6558">
                  <c:v>6.8153280000000001</c:v>
                </c:pt>
                <c:pt idx="6559">
                  <c:v>6.8519039999999967</c:v>
                </c:pt>
                <c:pt idx="6560">
                  <c:v>6.8610480000000011</c:v>
                </c:pt>
                <c:pt idx="6561">
                  <c:v>6.8884799999999986</c:v>
                </c:pt>
                <c:pt idx="6562">
                  <c:v>6.9128639999999999</c:v>
                </c:pt>
                <c:pt idx="6563">
                  <c:v>6.9890639999999999</c:v>
                </c:pt>
                <c:pt idx="6564">
                  <c:v>7.0408799999999996</c:v>
                </c:pt>
                <c:pt idx="6565">
                  <c:v>6.9860160000000011</c:v>
                </c:pt>
                <c:pt idx="6566">
                  <c:v>6.9585839999999974</c:v>
                </c:pt>
                <c:pt idx="6567">
                  <c:v>6.9250559999999997</c:v>
                </c:pt>
                <c:pt idx="6568">
                  <c:v>6.9372480000000003</c:v>
                </c:pt>
                <c:pt idx="6569">
                  <c:v>7.0164960000000001</c:v>
                </c:pt>
                <c:pt idx="6570">
                  <c:v>7.1201279999999958</c:v>
                </c:pt>
                <c:pt idx="6571">
                  <c:v>7.2207120000000007</c:v>
                </c:pt>
                <c:pt idx="6572">
                  <c:v>7.2207120000000007</c:v>
                </c:pt>
                <c:pt idx="6573">
                  <c:v>7.2359520000000002</c:v>
                </c:pt>
                <c:pt idx="6574">
                  <c:v>7.2694800000000006</c:v>
                </c:pt>
                <c:pt idx="6575">
                  <c:v>7.2816720000000004</c:v>
                </c:pt>
                <c:pt idx="6576">
                  <c:v>7.3182479999999996</c:v>
                </c:pt>
                <c:pt idx="6577">
                  <c:v>7.3121519999999949</c:v>
                </c:pt>
                <c:pt idx="6578">
                  <c:v>7.3182479999999996</c:v>
                </c:pt>
                <c:pt idx="6579">
                  <c:v>7.3670159999999933</c:v>
                </c:pt>
                <c:pt idx="6580">
                  <c:v>7.4096880000000001</c:v>
                </c:pt>
                <c:pt idx="6581">
                  <c:v>7.4706479999999997</c:v>
                </c:pt>
                <c:pt idx="6582">
                  <c:v>7.5255119999999964</c:v>
                </c:pt>
                <c:pt idx="6583">
                  <c:v>7.5529439999999974</c:v>
                </c:pt>
                <c:pt idx="6584">
                  <c:v>7.5529439999999974</c:v>
                </c:pt>
                <c:pt idx="6585">
                  <c:v>7.5895200000000003</c:v>
                </c:pt>
                <c:pt idx="6586">
                  <c:v>7.6474319999999949</c:v>
                </c:pt>
                <c:pt idx="6587">
                  <c:v>7.684007999999996</c:v>
                </c:pt>
                <c:pt idx="6588">
                  <c:v>7.7053440000000011</c:v>
                </c:pt>
                <c:pt idx="6589">
                  <c:v>7.7571599999999998</c:v>
                </c:pt>
                <c:pt idx="6590">
                  <c:v>7.8577439999999976</c:v>
                </c:pt>
                <c:pt idx="6591">
                  <c:v>7.9522320000000004</c:v>
                </c:pt>
                <c:pt idx="6592">
                  <c:v>8.0680560000000003</c:v>
                </c:pt>
                <c:pt idx="6593">
                  <c:v>8.1899760000000015</c:v>
                </c:pt>
                <c:pt idx="6594">
                  <c:v>8.2936080000000008</c:v>
                </c:pt>
                <c:pt idx="6595">
                  <c:v>8.3880960000000009</c:v>
                </c:pt>
                <c:pt idx="6596">
                  <c:v>8.4978239999999996</c:v>
                </c:pt>
                <c:pt idx="6597">
                  <c:v>8.5435440000000007</c:v>
                </c:pt>
                <c:pt idx="6598">
                  <c:v>8.5557359999999996</c:v>
                </c:pt>
                <c:pt idx="6599">
                  <c:v>8.6105999999999998</c:v>
                </c:pt>
                <c:pt idx="6600">
                  <c:v>8.6227920000000005</c:v>
                </c:pt>
                <c:pt idx="6601">
                  <c:v>8.7325199999999992</c:v>
                </c:pt>
                <c:pt idx="6602">
                  <c:v>8.8544400000000003</c:v>
                </c:pt>
                <c:pt idx="6603">
                  <c:v>8.9367359999999998</c:v>
                </c:pt>
                <c:pt idx="6604">
                  <c:v>9.0678000000000001</c:v>
                </c:pt>
                <c:pt idx="6605">
                  <c:v>9.0952319999999993</c:v>
                </c:pt>
                <c:pt idx="6606">
                  <c:v>9.0952319999999993</c:v>
                </c:pt>
                <c:pt idx="6607">
                  <c:v>9.0799920000000007</c:v>
                </c:pt>
                <c:pt idx="6608">
                  <c:v>9.0312239999999981</c:v>
                </c:pt>
                <c:pt idx="6609">
                  <c:v>9.0312239999999981</c:v>
                </c:pt>
                <c:pt idx="6610">
                  <c:v>9.0678000000000001</c:v>
                </c:pt>
                <c:pt idx="6611">
                  <c:v>9.125712</c:v>
                </c:pt>
                <c:pt idx="6612">
                  <c:v>9.2262959999999996</c:v>
                </c:pt>
                <c:pt idx="6613">
                  <c:v>9.3238319999999995</c:v>
                </c:pt>
                <c:pt idx="6614">
                  <c:v>9.3634559999999993</c:v>
                </c:pt>
                <c:pt idx="6615">
                  <c:v>9.4427040000000009</c:v>
                </c:pt>
                <c:pt idx="6616">
                  <c:v>9.5006160000000008</c:v>
                </c:pt>
                <c:pt idx="6617">
                  <c:v>9.5615760000000005</c:v>
                </c:pt>
                <c:pt idx="6618">
                  <c:v>9.5189040000000009</c:v>
                </c:pt>
                <c:pt idx="6619">
                  <c:v>9.4762319999999995</c:v>
                </c:pt>
                <c:pt idx="6620">
                  <c:v>9.4701360000000001</c:v>
                </c:pt>
                <c:pt idx="6621">
                  <c:v>9.4609919999999992</c:v>
                </c:pt>
                <c:pt idx="6622">
                  <c:v>9.4609919999999992</c:v>
                </c:pt>
                <c:pt idx="6623">
                  <c:v>9.4579439999999995</c:v>
                </c:pt>
                <c:pt idx="6624">
                  <c:v>9.4183199999999978</c:v>
                </c:pt>
                <c:pt idx="6625">
                  <c:v>9.4030799999999992</c:v>
                </c:pt>
                <c:pt idx="6626">
                  <c:v>9.4061280000000007</c:v>
                </c:pt>
                <c:pt idx="6627">
                  <c:v>9.3634559999999993</c:v>
                </c:pt>
                <c:pt idx="6628">
                  <c:v>9.3421199999999995</c:v>
                </c:pt>
                <c:pt idx="6629">
                  <c:v>9.3421199999999995</c:v>
                </c:pt>
                <c:pt idx="6630">
                  <c:v>9.3634559999999993</c:v>
                </c:pt>
                <c:pt idx="6631">
                  <c:v>9.4122240000000001</c:v>
                </c:pt>
                <c:pt idx="6632">
                  <c:v>9.4823280000000008</c:v>
                </c:pt>
                <c:pt idx="6633">
                  <c:v>9.5981520000000007</c:v>
                </c:pt>
                <c:pt idx="6634">
                  <c:v>9.7231199999999962</c:v>
                </c:pt>
                <c:pt idx="6635">
                  <c:v>9.8023679999999995</c:v>
                </c:pt>
                <c:pt idx="6636">
                  <c:v>9.9060000000000006</c:v>
                </c:pt>
                <c:pt idx="6637">
                  <c:v>10.040112000000001</c:v>
                </c:pt>
                <c:pt idx="6638">
                  <c:v>10.08888</c:v>
                </c:pt>
                <c:pt idx="6639">
                  <c:v>10.107168</c:v>
                </c:pt>
                <c:pt idx="6640">
                  <c:v>10.131551999999999</c:v>
                </c:pt>
                <c:pt idx="6641">
                  <c:v>10.207751999999999</c:v>
                </c:pt>
                <c:pt idx="6642">
                  <c:v>10.27176</c:v>
                </c:pt>
                <c:pt idx="6643">
                  <c:v>10.354056</c:v>
                </c:pt>
                <c:pt idx="6644">
                  <c:v>10.405872</c:v>
                </c:pt>
                <c:pt idx="6645">
                  <c:v>10.460736000000001</c:v>
                </c:pt>
                <c:pt idx="6646">
                  <c:v>10.48512</c:v>
                </c:pt>
                <c:pt idx="6647">
                  <c:v>10.488168</c:v>
                </c:pt>
                <c:pt idx="6648">
                  <c:v>10.521696</c:v>
                </c:pt>
                <c:pt idx="6649">
                  <c:v>10.576560000000001</c:v>
                </c:pt>
                <c:pt idx="6650">
                  <c:v>10.649711999999999</c:v>
                </c:pt>
                <c:pt idx="6651">
                  <c:v>10.695432</c:v>
                </c:pt>
                <c:pt idx="6652">
                  <c:v>10.728960000000001</c:v>
                </c:pt>
                <c:pt idx="6653">
                  <c:v>10.762487999999999</c:v>
                </c:pt>
                <c:pt idx="6654">
                  <c:v>10.814304</c:v>
                </c:pt>
                <c:pt idx="6655">
                  <c:v>10.814304</c:v>
                </c:pt>
                <c:pt idx="6656">
                  <c:v>10.728960000000001</c:v>
                </c:pt>
                <c:pt idx="6657">
                  <c:v>10.707623999999999</c:v>
                </c:pt>
                <c:pt idx="6658">
                  <c:v>10.71372</c:v>
                </c:pt>
                <c:pt idx="6659">
                  <c:v>10.732008</c:v>
                </c:pt>
                <c:pt idx="6660">
                  <c:v>10.704575999999999</c:v>
                </c:pt>
                <c:pt idx="6661">
                  <c:v>10.655808</c:v>
                </c:pt>
                <c:pt idx="6662">
                  <c:v>10.646663999999999</c:v>
                </c:pt>
                <c:pt idx="6663">
                  <c:v>10.664952</c:v>
                </c:pt>
                <c:pt idx="6664">
                  <c:v>10.710672000000001</c:v>
                </c:pt>
                <c:pt idx="6665">
                  <c:v>10.680192</c:v>
                </c:pt>
                <c:pt idx="6666">
                  <c:v>10.619232</c:v>
                </c:pt>
                <c:pt idx="6667">
                  <c:v>10.582656</c:v>
                </c:pt>
                <c:pt idx="6668">
                  <c:v>10.576560000000001</c:v>
                </c:pt>
                <c:pt idx="6669">
                  <c:v>10.582656</c:v>
                </c:pt>
                <c:pt idx="6670">
                  <c:v>10.53084</c:v>
                </c:pt>
                <c:pt idx="6671">
                  <c:v>10.491216</c:v>
                </c:pt>
                <c:pt idx="6672">
                  <c:v>10.463784</c:v>
                </c:pt>
                <c:pt idx="6673">
                  <c:v>10.463784</c:v>
                </c:pt>
                <c:pt idx="6674">
                  <c:v>10.479024000000001</c:v>
                </c:pt>
                <c:pt idx="6675">
                  <c:v>10.46988</c:v>
                </c:pt>
                <c:pt idx="6676">
                  <c:v>10.421112000000001</c:v>
                </c:pt>
                <c:pt idx="6677">
                  <c:v>10.381487999999999</c:v>
                </c:pt>
                <c:pt idx="6678">
                  <c:v>10.344912000000001</c:v>
                </c:pt>
                <c:pt idx="6679">
                  <c:v>10.34796</c:v>
                </c:pt>
                <c:pt idx="6680">
                  <c:v>10.326624000000001</c:v>
                </c:pt>
                <c:pt idx="6681">
                  <c:v>10.326624000000001</c:v>
                </c:pt>
                <c:pt idx="6682">
                  <c:v>10.326624000000001</c:v>
                </c:pt>
                <c:pt idx="6683">
                  <c:v>10.384536000000001</c:v>
                </c:pt>
                <c:pt idx="6684">
                  <c:v>10.366248000000001</c:v>
                </c:pt>
                <c:pt idx="6685">
                  <c:v>10.39368</c:v>
                </c:pt>
                <c:pt idx="6686">
                  <c:v>10.351008</c:v>
                </c:pt>
                <c:pt idx="6687">
                  <c:v>10.277856</c:v>
                </c:pt>
                <c:pt idx="6688">
                  <c:v>10.24128</c:v>
                </c:pt>
                <c:pt idx="6689">
                  <c:v>10.210800000000001</c:v>
                </c:pt>
                <c:pt idx="6690">
                  <c:v>10.171176000000001</c:v>
                </c:pt>
                <c:pt idx="6691">
                  <c:v>10.140696</c:v>
                </c:pt>
                <c:pt idx="6692">
                  <c:v>10.085832</c:v>
                </c:pt>
                <c:pt idx="6693">
                  <c:v>10.034015999999999</c:v>
                </c:pt>
                <c:pt idx="6694">
                  <c:v>9.9822000000000006</c:v>
                </c:pt>
                <c:pt idx="6695">
                  <c:v>9.9456240000000005</c:v>
                </c:pt>
                <c:pt idx="6696">
                  <c:v>9.9060000000000006</c:v>
                </c:pt>
                <c:pt idx="6697">
                  <c:v>9.8663760000000007</c:v>
                </c:pt>
                <c:pt idx="6698">
                  <c:v>9.8267520000000008</c:v>
                </c:pt>
                <c:pt idx="6699">
                  <c:v>9.8054159999999992</c:v>
                </c:pt>
                <c:pt idx="6700">
                  <c:v>9.7505520000000008</c:v>
                </c:pt>
                <c:pt idx="6701">
                  <c:v>9.7170239999999986</c:v>
                </c:pt>
                <c:pt idx="6702">
                  <c:v>9.6774000000000004</c:v>
                </c:pt>
                <c:pt idx="6703">
                  <c:v>9.6438719999999982</c:v>
                </c:pt>
                <c:pt idx="6704">
                  <c:v>9.6072959999999998</c:v>
                </c:pt>
                <c:pt idx="6705">
                  <c:v>9.5829120000000003</c:v>
                </c:pt>
                <c:pt idx="6706">
                  <c:v>9.5524319999999996</c:v>
                </c:pt>
                <c:pt idx="6707">
                  <c:v>9.5280480000000001</c:v>
                </c:pt>
                <c:pt idx="6708">
                  <c:v>9.4975680000000011</c:v>
                </c:pt>
                <c:pt idx="6709">
                  <c:v>9.4670880000000004</c:v>
                </c:pt>
                <c:pt idx="6710">
                  <c:v>9.4335599999999999</c:v>
                </c:pt>
                <c:pt idx="6711">
                  <c:v>9.4000319999999995</c:v>
                </c:pt>
                <c:pt idx="6712">
                  <c:v>9.3695520000000005</c:v>
                </c:pt>
                <c:pt idx="6713">
                  <c:v>9.345168000000001</c:v>
                </c:pt>
                <c:pt idx="6714">
                  <c:v>9.317736</c:v>
                </c:pt>
                <c:pt idx="6715">
                  <c:v>9.2872559999999993</c:v>
                </c:pt>
                <c:pt idx="6716">
                  <c:v>9.2567760000000003</c:v>
                </c:pt>
                <c:pt idx="6717">
                  <c:v>9.2232479999999981</c:v>
                </c:pt>
                <c:pt idx="6718">
                  <c:v>9.2049599999999998</c:v>
                </c:pt>
                <c:pt idx="6719">
                  <c:v>9.1775280000000006</c:v>
                </c:pt>
                <c:pt idx="6720">
                  <c:v>9.1500959999999996</c:v>
                </c:pt>
                <c:pt idx="6721">
                  <c:v>9.1287599999999962</c:v>
                </c:pt>
                <c:pt idx="6722">
                  <c:v>9.1043759999999985</c:v>
                </c:pt>
                <c:pt idx="6723">
                  <c:v>9.0617040000000006</c:v>
                </c:pt>
                <c:pt idx="6724">
                  <c:v>9.0403679999999973</c:v>
                </c:pt>
                <c:pt idx="6725">
                  <c:v>9.0098880000000001</c:v>
                </c:pt>
                <c:pt idx="6726">
                  <c:v>8.9885520000000003</c:v>
                </c:pt>
                <c:pt idx="6727">
                  <c:v>8.9580720000000014</c:v>
                </c:pt>
                <c:pt idx="6728">
                  <c:v>8.9458800000000007</c:v>
                </c:pt>
                <c:pt idx="6729">
                  <c:v>8.9306400000000004</c:v>
                </c:pt>
                <c:pt idx="6730">
                  <c:v>8.9001599999999996</c:v>
                </c:pt>
                <c:pt idx="6731">
                  <c:v>8.8696800000000007</c:v>
                </c:pt>
                <c:pt idx="6732">
                  <c:v>8.8635839999999995</c:v>
                </c:pt>
                <c:pt idx="6733">
                  <c:v>8.8452959999999994</c:v>
                </c:pt>
                <c:pt idx="6734">
                  <c:v>8.8178640000000001</c:v>
                </c:pt>
                <c:pt idx="6735">
                  <c:v>8.8026239999999998</c:v>
                </c:pt>
                <c:pt idx="6736">
                  <c:v>8.7904319999999991</c:v>
                </c:pt>
                <c:pt idx="6737">
                  <c:v>8.7690959999999993</c:v>
                </c:pt>
                <c:pt idx="6738">
                  <c:v>8.744711999999998</c:v>
                </c:pt>
                <c:pt idx="6739">
                  <c:v>8.7264239999999997</c:v>
                </c:pt>
                <c:pt idx="6740">
                  <c:v>8.6959440000000008</c:v>
                </c:pt>
                <c:pt idx="6741">
                  <c:v>8.6776560000000007</c:v>
                </c:pt>
                <c:pt idx="6742">
                  <c:v>8.6654640000000001</c:v>
                </c:pt>
                <c:pt idx="6743">
                  <c:v>8.6532720000000012</c:v>
                </c:pt>
                <c:pt idx="6744">
                  <c:v>8.6319360000000014</c:v>
                </c:pt>
                <c:pt idx="6745">
                  <c:v>8.6166959999999992</c:v>
                </c:pt>
                <c:pt idx="6746">
                  <c:v>8.5923120000000015</c:v>
                </c:pt>
                <c:pt idx="6747">
                  <c:v>8.5709759999999999</c:v>
                </c:pt>
                <c:pt idx="6748">
                  <c:v>8.5557359999999996</c:v>
                </c:pt>
                <c:pt idx="6749">
                  <c:v>8.5557359999999996</c:v>
                </c:pt>
                <c:pt idx="6750">
                  <c:v>8.5404959999999992</c:v>
                </c:pt>
                <c:pt idx="6751">
                  <c:v>8.5222080000000009</c:v>
                </c:pt>
                <c:pt idx="6752">
                  <c:v>8.5008720000000011</c:v>
                </c:pt>
                <c:pt idx="6753">
                  <c:v>8.4856320000000007</c:v>
                </c:pt>
                <c:pt idx="6754">
                  <c:v>8.4734400000000001</c:v>
                </c:pt>
                <c:pt idx="6755">
                  <c:v>8.4490560000000006</c:v>
                </c:pt>
                <c:pt idx="6756">
                  <c:v>8.4338160000000002</c:v>
                </c:pt>
                <c:pt idx="6757">
                  <c:v>8.4124800000000004</c:v>
                </c:pt>
                <c:pt idx="6758">
                  <c:v>8.3880960000000009</c:v>
                </c:pt>
                <c:pt idx="6759">
                  <c:v>8.3759040000000002</c:v>
                </c:pt>
                <c:pt idx="6760">
                  <c:v>8.3606639999999999</c:v>
                </c:pt>
                <c:pt idx="6761">
                  <c:v>8.3454239999999995</c:v>
                </c:pt>
                <c:pt idx="6762">
                  <c:v>8.3301839999999991</c:v>
                </c:pt>
                <c:pt idx="6763">
                  <c:v>8.3057999999999996</c:v>
                </c:pt>
                <c:pt idx="6764">
                  <c:v>8.2997040000000002</c:v>
                </c:pt>
                <c:pt idx="6765">
                  <c:v>8.2844639999999998</c:v>
                </c:pt>
                <c:pt idx="6766">
                  <c:v>8.2661760000000015</c:v>
                </c:pt>
                <c:pt idx="6767">
                  <c:v>8.2509359999999994</c:v>
                </c:pt>
                <c:pt idx="6768">
                  <c:v>8.2235040000000001</c:v>
                </c:pt>
                <c:pt idx="6769">
                  <c:v>8.2052160000000001</c:v>
                </c:pt>
                <c:pt idx="6770">
                  <c:v>8.1960720000000009</c:v>
                </c:pt>
                <c:pt idx="6771">
                  <c:v>8.1808320000000005</c:v>
                </c:pt>
                <c:pt idx="6772">
                  <c:v>7.7114399999999996</c:v>
                </c:pt>
                <c:pt idx="6773">
                  <c:v>7.7022959999999996</c:v>
                </c:pt>
                <c:pt idx="6774">
                  <c:v>7.6992479999999999</c:v>
                </c:pt>
                <c:pt idx="6775">
                  <c:v>7.6931519999999951</c:v>
                </c:pt>
                <c:pt idx="6776">
                  <c:v>7.684007999999996</c:v>
                </c:pt>
                <c:pt idx="6777">
                  <c:v>7.6626719999999997</c:v>
                </c:pt>
                <c:pt idx="6778">
                  <c:v>7.6504799999999973</c:v>
                </c:pt>
                <c:pt idx="6779">
                  <c:v>7.6413360000000008</c:v>
                </c:pt>
                <c:pt idx="6780">
                  <c:v>7.6321919999999999</c:v>
                </c:pt>
                <c:pt idx="6781">
                  <c:v>7.6139039999999971</c:v>
                </c:pt>
                <c:pt idx="6782">
                  <c:v>7.6017120000000009</c:v>
                </c:pt>
                <c:pt idx="6783">
                  <c:v>7.5956160000000006</c:v>
                </c:pt>
                <c:pt idx="6784">
                  <c:v>7.5864719999999997</c:v>
                </c:pt>
                <c:pt idx="6785">
                  <c:v>7.5651359999999954</c:v>
                </c:pt>
                <c:pt idx="6786">
                  <c:v>7.5468479999999998</c:v>
                </c:pt>
                <c:pt idx="6787">
                  <c:v>7.5529439999999974</c:v>
                </c:pt>
                <c:pt idx="6788">
                  <c:v>7.5498960000000004</c:v>
                </c:pt>
                <c:pt idx="6789">
                  <c:v>7.534656</c:v>
                </c:pt>
                <c:pt idx="6790">
                  <c:v>7.534656</c:v>
                </c:pt>
                <c:pt idx="6791">
                  <c:v>7.5255119999999964</c:v>
                </c:pt>
                <c:pt idx="6792">
                  <c:v>7.5194160000000014</c:v>
                </c:pt>
                <c:pt idx="6793">
                  <c:v>7.5041759999999966</c:v>
                </c:pt>
                <c:pt idx="6794">
                  <c:v>7.4950320000000001</c:v>
                </c:pt>
                <c:pt idx="6795">
                  <c:v>7.4858880000000001</c:v>
                </c:pt>
                <c:pt idx="6796">
                  <c:v>7.4676</c:v>
                </c:pt>
                <c:pt idx="6797">
                  <c:v>7.4554080000000003</c:v>
                </c:pt>
                <c:pt idx="6798">
                  <c:v>7.4493119999999999</c:v>
                </c:pt>
                <c:pt idx="6799">
                  <c:v>7.4462640000000002</c:v>
                </c:pt>
                <c:pt idx="6800">
                  <c:v>7.4340719999999996</c:v>
                </c:pt>
                <c:pt idx="6801">
                  <c:v>7.4188320000000001</c:v>
                </c:pt>
                <c:pt idx="6802">
                  <c:v>7.4066400000000003</c:v>
                </c:pt>
                <c:pt idx="6803">
                  <c:v>7.3974959999999959</c:v>
                </c:pt>
                <c:pt idx="6804">
                  <c:v>7.3914</c:v>
                </c:pt>
                <c:pt idx="6805">
                  <c:v>7.3792080000000002</c:v>
                </c:pt>
                <c:pt idx="6806">
                  <c:v>7.3792080000000002</c:v>
                </c:pt>
                <c:pt idx="6807">
                  <c:v>7.3700640000000002</c:v>
                </c:pt>
                <c:pt idx="6808">
                  <c:v>7.351776000000001</c:v>
                </c:pt>
                <c:pt idx="6809">
                  <c:v>7.3456800000000007</c:v>
                </c:pt>
                <c:pt idx="6810">
                  <c:v>7.3487280000000004</c:v>
                </c:pt>
                <c:pt idx="6811">
                  <c:v>7.3548239999999963</c:v>
                </c:pt>
                <c:pt idx="6812">
                  <c:v>7.3548239999999963</c:v>
                </c:pt>
                <c:pt idx="6813">
                  <c:v>7.357871999999996</c:v>
                </c:pt>
                <c:pt idx="6814">
                  <c:v>7.357871999999996</c:v>
                </c:pt>
                <c:pt idx="6815">
                  <c:v>7.351776000000001</c:v>
                </c:pt>
                <c:pt idx="6816">
                  <c:v>7.3548239999999963</c:v>
                </c:pt>
                <c:pt idx="6817">
                  <c:v>7.3395839999999994</c:v>
                </c:pt>
                <c:pt idx="6818">
                  <c:v>7.3243439999999973</c:v>
                </c:pt>
                <c:pt idx="6819">
                  <c:v>7.3121519999999949</c:v>
                </c:pt>
                <c:pt idx="6820">
                  <c:v>7.2877679999999998</c:v>
                </c:pt>
                <c:pt idx="6821">
                  <c:v>7.2755760000000009</c:v>
                </c:pt>
                <c:pt idx="6822">
                  <c:v>7.2725280000000003</c:v>
                </c:pt>
                <c:pt idx="6823">
                  <c:v>7.257288</c:v>
                </c:pt>
                <c:pt idx="6824">
                  <c:v>7.2481440000000008</c:v>
                </c:pt>
                <c:pt idx="6825">
                  <c:v>7.2389999999999999</c:v>
                </c:pt>
                <c:pt idx="6826">
                  <c:v>7.2329040000000004</c:v>
                </c:pt>
                <c:pt idx="6827">
                  <c:v>7.226808000000001</c:v>
                </c:pt>
                <c:pt idx="6828">
                  <c:v>7.2176640000000001</c:v>
                </c:pt>
                <c:pt idx="6829">
                  <c:v>7.20852</c:v>
                </c:pt>
                <c:pt idx="6830">
                  <c:v>7.1993760000000009</c:v>
                </c:pt>
                <c:pt idx="6831">
                  <c:v>7.1932800000000006</c:v>
                </c:pt>
                <c:pt idx="6832">
                  <c:v>7.1810879999999999</c:v>
                </c:pt>
                <c:pt idx="6833">
                  <c:v>7.1810879999999999</c:v>
                </c:pt>
                <c:pt idx="6834">
                  <c:v>7.1810879999999999</c:v>
                </c:pt>
                <c:pt idx="6835">
                  <c:v>7.1871839999999949</c:v>
                </c:pt>
                <c:pt idx="6836">
                  <c:v>7.190232</c:v>
                </c:pt>
                <c:pt idx="6837">
                  <c:v>7.2024239999999997</c:v>
                </c:pt>
                <c:pt idx="6838">
                  <c:v>7.2420479999999996</c:v>
                </c:pt>
                <c:pt idx="6839">
                  <c:v>7.2908159999999969</c:v>
                </c:pt>
                <c:pt idx="6840">
                  <c:v>7.3212960000000002</c:v>
                </c:pt>
                <c:pt idx="6841">
                  <c:v>7.3030080000000011</c:v>
                </c:pt>
                <c:pt idx="6842">
                  <c:v>7.2755760000000009</c:v>
                </c:pt>
                <c:pt idx="6843">
                  <c:v>7.2725280000000003</c:v>
                </c:pt>
                <c:pt idx="6844">
                  <c:v>7.2725280000000003</c:v>
                </c:pt>
                <c:pt idx="6845">
                  <c:v>7.2786239999999998</c:v>
                </c:pt>
                <c:pt idx="6846">
                  <c:v>7.2877679999999998</c:v>
                </c:pt>
                <c:pt idx="6847">
                  <c:v>7.2877679999999998</c:v>
                </c:pt>
                <c:pt idx="6848">
                  <c:v>7.2603360000000006</c:v>
                </c:pt>
                <c:pt idx="6849">
                  <c:v>7.2481440000000008</c:v>
                </c:pt>
                <c:pt idx="6850">
                  <c:v>7.2298559999999998</c:v>
                </c:pt>
                <c:pt idx="6851">
                  <c:v>7.2146159999999968</c:v>
                </c:pt>
                <c:pt idx="6852">
                  <c:v>7.2146159999999968</c:v>
                </c:pt>
                <c:pt idx="6853">
                  <c:v>7.2024239999999997</c:v>
                </c:pt>
                <c:pt idx="6854">
                  <c:v>7.1932800000000006</c:v>
                </c:pt>
                <c:pt idx="6855">
                  <c:v>7.1749919999999996</c:v>
                </c:pt>
                <c:pt idx="6856">
                  <c:v>7.1627999999999972</c:v>
                </c:pt>
                <c:pt idx="6857">
                  <c:v>7.1597520000000001</c:v>
                </c:pt>
                <c:pt idx="6858">
                  <c:v>7.1475599999999959</c:v>
                </c:pt>
                <c:pt idx="6859">
                  <c:v>7.1384159999999968</c:v>
                </c:pt>
                <c:pt idx="6860">
                  <c:v>7.1536559999999998</c:v>
                </c:pt>
                <c:pt idx="6861">
                  <c:v>7.1597520000000001</c:v>
                </c:pt>
                <c:pt idx="6862">
                  <c:v>7.1384159999999968</c:v>
                </c:pt>
                <c:pt idx="6863">
                  <c:v>7.1262239999999997</c:v>
                </c:pt>
                <c:pt idx="6864">
                  <c:v>7.1201279999999958</c:v>
                </c:pt>
                <c:pt idx="6865">
                  <c:v>7.1109839999999949</c:v>
                </c:pt>
                <c:pt idx="6866">
                  <c:v>7.0987920000000004</c:v>
                </c:pt>
                <c:pt idx="6867">
                  <c:v>7.0865999999999998</c:v>
                </c:pt>
                <c:pt idx="6868">
                  <c:v>7.0865999999999998</c:v>
                </c:pt>
                <c:pt idx="6869">
                  <c:v>7.0957440000000007</c:v>
                </c:pt>
                <c:pt idx="6870">
                  <c:v>7.0987920000000004</c:v>
                </c:pt>
                <c:pt idx="6871">
                  <c:v>7.0865999999999998</c:v>
                </c:pt>
                <c:pt idx="6872">
                  <c:v>7.0774559999999997</c:v>
                </c:pt>
                <c:pt idx="6873">
                  <c:v>7.0744080000000009</c:v>
                </c:pt>
                <c:pt idx="6874">
                  <c:v>7.0805039999999986</c:v>
                </c:pt>
                <c:pt idx="6875">
                  <c:v>7.1079359999999934</c:v>
                </c:pt>
                <c:pt idx="6876">
                  <c:v>7.117079999999997</c:v>
                </c:pt>
                <c:pt idx="6877">
                  <c:v>7.1658480000000004</c:v>
                </c:pt>
                <c:pt idx="6878">
                  <c:v>7.2389999999999999</c:v>
                </c:pt>
                <c:pt idx="6879">
                  <c:v>7.2908159999999969</c:v>
                </c:pt>
                <c:pt idx="6880">
                  <c:v>7.3060559999999999</c:v>
                </c:pt>
                <c:pt idx="6881">
                  <c:v>7.3212960000000002</c:v>
                </c:pt>
                <c:pt idx="6882">
                  <c:v>7.2999599999999996</c:v>
                </c:pt>
                <c:pt idx="6883">
                  <c:v>7.2816720000000004</c:v>
                </c:pt>
                <c:pt idx="6884">
                  <c:v>7.2542400000000002</c:v>
                </c:pt>
                <c:pt idx="6885">
                  <c:v>7.2329040000000004</c:v>
                </c:pt>
                <c:pt idx="6886">
                  <c:v>7.20852</c:v>
                </c:pt>
                <c:pt idx="6887">
                  <c:v>7.190232</c:v>
                </c:pt>
                <c:pt idx="6888">
                  <c:v>7.1780400000000002</c:v>
                </c:pt>
                <c:pt idx="6889">
                  <c:v>7.1658480000000004</c:v>
                </c:pt>
                <c:pt idx="6890">
                  <c:v>7.150608000000001</c:v>
                </c:pt>
                <c:pt idx="6891">
                  <c:v>7.1353679999999997</c:v>
                </c:pt>
                <c:pt idx="6892">
                  <c:v>7.1201279999999958</c:v>
                </c:pt>
                <c:pt idx="6893">
                  <c:v>7.1079359999999934</c:v>
                </c:pt>
                <c:pt idx="6894">
                  <c:v>7.0896480000000004</c:v>
                </c:pt>
                <c:pt idx="6895">
                  <c:v>7.0774559999999997</c:v>
                </c:pt>
                <c:pt idx="6896">
                  <c:v>7.065264</c:v>
                </c:pt>
                <c:pt idx="6897">
                  <c:v>7.0469760000000008</c:v>
                </c:pt>
                <c:pt idx="6898">
                  <c:v>7.0347839999999966</c:v>
                </c:pt>
                <c:pt idx="6899">
                  <c:v>7.025640000000001</c:v>
                </c:pt>
                <c:pt idx="6900">
                  <c:v>7.0134480000000012</c:v>
                </c:pt>
                <c:pt idx="6901">
                  <c:v>7.0012559999999997</c:v>
                </c:pt>
                <c:pt idx="6902">
                  <c:v>6.9921120000000014</c:v>
                </c:pt>
                <c:pt idx="6903">
                  <c:v>6.9768720000000002</c:v>
                </c:pt>
                <c:pt idx="6904">
                  <c:v>6.9555359999999959</c:v>
                </c:pt>
                <c:pt idx="6905">
                  <c:v>6.9372480000000003</c:v>
                </c:pt>
                <c:pt idx="6906">
                  <c:v>6.9250559999999997</c:v>
                </c:pt>
                <c:pt idx="6907">
                  <c:v>6.9098160000000011</c:v>
                </c:pt>
                <c:pt idx="6908">
                  <c:v>6.9098160000000011</c:v>
                </c:pt>
                <c:pt idx="6909">
                  <c:v>6.931152</c:v>
                </c:pt>
                <c:pt idx="6910">
                  <c:v>6.9463920000000003</c:v>
                </c:pt>
                <c:pt idx="6911">
                  <c:v>6.9768720000000002</c:v>
                </c:pt>
                <c:pt idx="6912">
                  <c:v>6.9524879999999998</c:v>
                </c:pt>
                <c:pt idx="6913">
                  <c:v>6.931152</c:v>
                </c:pt>
                <c:pt idx="6914">
                  <c:v>6.9098160000000011</c:v>
                </c:pt>
                <c:pt idx="6915">
                  <c:v>6.87324</c:v>
                </c:pt>
                <c:pt idx="6916">
                  <c:v>6.8519039999999967</c:v>
                </c:pt>
                <c:pt idx="6917">
                  <c:v>6.8214239999999986</c:v>
                </c:pt>
                <c:pt idx="6918">
                  <c:v>6.8000879999999997</c:v>
                </c:pt>
                <c:pt idx="6919">
                  <c:v>6.7970400000000009</c:v>
                </c:pt>
                <c:pt idx="6920">
                  <c:v>6.7939920000000003</c:v>
                </c:pt>
                <c:pt idx="6921">
                  <c:v>6.7726559999999987</c:v>
                </c:pt>
                <c:pt idx="6922">
                  <c:v>6.7360800000000012</c:v>
                </c:pt>
                <c:pt idx="6923">
                  <c:v>6.7147439999999996</c:v>
                </c:pt>
                <c:pt idx="6924">
                  <c:v>6.6812160000000009</c:v>
                </c:pt>
                <c:pt idx="6925">
                  <c:v>6.6598799999999967</c:v>
                </c:pt>
                <c:pt idx="6926">
                  <c:v>6.6446400000000008</c:v>
                </c:pt>
                <c:pt idx="6927">
                  <c:v>6.6263519999999998</c:v>
                </c:pt>
                <c:pt idx="6928">
                  <c:v>6.6172080000000006</c:v>
                </c:pt>
                <c:pt idx="6929">
                  <c:v>6.6111119999999959</c:v>
                </c:pt>
                <c:pt idx="6930">
                  <c:v>6.6172080000000006</c:v>
                </c:pt>
                <c:pt idx="6931">
                  <c:v>6.6507359999999949</c:v>
                </c:pt>
                <c:pt idx="6932">
                  <c:v>6.6934080000000007</c:v>
                </c:pt>
                <c:pt idx="6933">
                  <c:v>6.739128</c:v>
                </c:pt>
                <c:pt idx="6934">
                  <c:v>6.7848480000000011</c:v>
                </c:pt>
                <c:pt idx="6935">
                  <c:v>6.8214239999999986</c:v>
                </c:pt>
                <c:pt idx="6936">
                  <c:v>6.8701920000000003</c:v>
                </c:pt>
                <c:pt idx="6937">
                  <c:v>6.8823839999999956</c:v>
                </c:pt>
                <c:pt idx="6938">
                  <c:v>6.9098160000000011</c:v>
                </c:pt>
                <c:pt idx="6939">
                  <c:v>6.9494400000000001</c:v>
                </c:pt>
                <c:pt idx="6940">
                  <c:v>6.9707759999999999</c:v>
                </c:pt>
                <c:pt idx="6941">
                  <c:v>7.0317360000000004</c:v>
                </c:pt>
                <c:pt idx="6942">
                  <c:v>7.0865999999999998</c:v>
                </c:pt>
                <c:pt idx="6943">
                  <c:v>7.1262239999999997</c:v>
                </c:pt>
                <c:pt idx="6944">
                  <c:v>7.13232</c:v>
                </c:pt>
                <c:pt idx="6945">
                  <c:v>7.141464</c:v>
                </c:pt>
                <c:pt idx="6946">
                  <c:v>7.2024239999999997</c:v>
                </c:pt>
                <c:pt idx="6947">
                  <c:v>7.333488</c:v>
                </c:pt>
                <c:pt idx="6948">
                  <c:v>7.3822559999999999</c:v>
                </c:pt>
                <c:pt idx="6949">
                  <c:v>7.3822559999999999</c:v>
                </c:pt>
                <c:pt idx="6950">
                  <c:v>7.4706479999999997</c:v>
                </c:pt>
                <c:pt idx="6951">
                  <c:v>7.5864719999999997</c:v>
                </c:pt>
                <c:pt idx="6952">
                  <c:v>7.6962000000000002</c:v>
                </c:pt>
                <c:pt idx="6953">
                  <c:v>7.7327760000000003</c:v>
                </c:pt>
                <c:pt idx="6954">
                  <c:v>7.7541119999999957</c:v>
                </c:pt>
                <c:pt idx="6955">
                  <c:v>7.8699359999999947</c:v>
                </c:pt>
                <c:pt idx="6956">
                  <c:v>7.9400399999999998</c:v>
                </c:pt>
                <c:pt idx="6957">
                  <c:v>8.0070960000000007</c:v>
                </c:pt>
                <c:pt idx="6958">
                  <c:v>8.1137760000000014</c:v>
                </c:pt>
                <c:pt idx="6959">
                  <c:v>8.1533999999999995</c:v>
                </c:pt>
                <c:pt idx="6960">
                  <c:v>8.1655920000000002</c:v>
                </c:pt>
                <c:pt idx="6961">
                  <c:v>8.2448399999999999</c:v>
                </c:pt>
                <c:pt idx="6962">
                  <c:v>8.2235040000000001</c:v>
                </c:pt>
                <c:pt idx="6963">
                  <c:v>8.2143599999999974</c:v>
                </c:pt>
                <c:pt idx="6964">
                  <c:v>8.2113119999999977</c:v>
                </c:pt>
                <c:pt idx="6965">
                  <c:v>8.1655920000000002</c:v>
                </c:pt>
                <c:pt idx="6966">
                  <c:v>8.1655920000000002</c:v>
                </c:pt>
                <c:pt idx="6967">
                  <c:v>8.1625440000000005</c:v>
                </c:pt>
                <c:pt idx="6968">
                  <c:v>8.1412079999999971</c:v>
                </c:pt>
                <c:pt idx="6969">
                  <c:v>8.1473039999999983</c:v>
                </c:pt>
                <c:pt idx="6970">
                  <c:v>8.1442559999999986</c:v>
                </c:pt>
                <c:pt idx="6971">
                  <c:v>8.1655920000000002</c:v>
                </c:pt>
                <c:pt idx="6972">
                  <c:v>8.1747359999999993</c:v>
                </c:pt>
                <c:pt idx="6973">
                  <c:v>8.2143599999999974</c:v>
                </c:pt>
                <c:pt idx="6974">
                  <c:v>8.186928</c:v>
                </c:pt>
                <c:pt idx="6975">
                  <c:v>8.186928</c:v>
                </c:pt>
                <c:pt idx="6976">
                  <c:v>8.2204560000000004</c:v>
                </c:pt>
                <c:pt idx="6977">
                  <c:v>8.2966560000000005</c:v>
                </c:pt>
                <c:pt idx="6978">
                  <c:v>8.3271359999999994</c:v>
                </c:pt>
                <c:pt idx="6979">
                  <c:v>8.3362800000000004</c:v>
                </c:pt>
                <c:pt idx="6980">
                  <c:v>8.3759040000000002</c:v>
                </c:pt>
                <c:pt idx="6981">
                  <c:v>8.4185760000000016</c:v>
                </c:pt>
                <c:pt idx="6982">
                  <c:v>8.4703920000000004</c:v>
                </c:pt>
                <c:pt idx="6983">
                  <c:v>8.5435440000000007</c:v>
                </c:pt>
                <c:pt idx="6984">
                  <c:v>8.5770720000000011</c:v>
                </c:pt>
                <c:pt idx="6985">
                  <c:v>8.6197440000000007</c:v>
                </c:pt>
                <c:pt idx="6986">
                  <c:v>8.6593680000000006</c:v>
                </c:pt>
                <c:pt idx="6987">
                  <c:v>8.7111839999999994</c:v>
                </c:pt>
                <c:pt idx="6988">
                  <c:v>8.7660480000000014</c:v>
                </c:pt>
                <c:pt idx="6989">
                  <c:v>8.8270080000000011</c:v>
                </c:pt>
                <c:pt idx="6990">
                  <c:v>8.8849199999999993</c:v>
                </c:pt>
                <c:pt idx="6991">
                  <c:v>8.9093040000000006</c:v>
                </c:pt>
                <c:pt idx="6992">
                  <c:v>8.9093040000000006</c:v>
                </c:pt>
                <c:pt idx="6993">
                  <c:v>8.8940640000000002</c:v>
                </c:pt>
                <c:pt idx="6994">
                  <c:v>8.9306400000000004</c:v>
                </c:pt>
                <c:pt idx="6995">
                  <c:v>8.8940640000000002</c:v>
                </c:pt>
                <c:pt idx="6996">
                  <c:v>8.8849199999999993</c:v>
                </c:pt>
                <c:pt idx="6997">
                  <c:v>8.8788239999999998</c:v>
                </c:pt>
                <c:pt idx="6998">
                  <c:v>8.8879680000000008</c:v>
                </c:pt>
                <c:pt idx="6999">
                  <c:v>8.9062560000000008</c:v>
                </c:pt>
                <c:pt idx="7000">
                  <c:v>8.9306400000000004</c:v>
                </c:pt>
                <c:pt idx="7001">
                  <c:v>8.9824560000000009</c:v>
                </c:pt>
                <c:pt idx="7002">
                  <c:v>9.0312239999999981</c:v>
                </c:pt>
                <c:pt idx="7003">
                  <c:v>9.0708480000000016</c:v>
                </c:pt>
                <c:pt idx="7004">
                  <c:v>9.0464640000000003</c:v>
                </c:pt>
                <c:pt idx="7005">
                  <c:v>8.9519760000000002</c:v>
                </c:pt>
                <c:pt idx="7006">
                  <c:v>8.8757760000000001</c:v>
                </c:pt>
                <c:pt idx="7007">
                  <c:v>8.8178640000000001</c:v>
                </c:pt>
                <c:pt idx="7008">
                  <c:v>8.7660480000000014</c:v>
                </c:pt>
                <c:pt idx="7009">
                  <c:v>8.7142320000000009</c:v>
                </c:pt>
                <c:pt idx="7010">
                  <c:v>8.6654640000000001</c:v>
                </c:pt>
                <c:pt idx="7011">
                  <c:v>8.6288879999999999</c:v>
                </c:pt>
                <c:pt idx="7012">
                  <c:v>8.5862160000000003</c:v>
                </c:pt>
                <c:pt idx="7013">
                  <c:v>8.5557359999999996</c:v>
                </c:pt>
                <c:pt idx="7014">
                  <c:v>8.5222080000000009</c:v>
                </c:pt>
                <c:pt idx="7015">
                  <c:v>8.4856320000000007</c:v>
                </c:pt>
                <c:pt idx="7016">
                  <c:v>8.4490560000000006</c:v>
                </c:pt>
                <c:pt idx="7017">
                  <c:v>8.4033359999999995</c:v>
                </c:pt>
                <c:pt idx="7018">
                  <c:v>8.3759040000000002</c:v>
                </c:pt>
                <c:pt idx="7019">
                  <c:v>8.3454239999999995</c:v>
                </c:pt>
                <c:pt idx="7020">
                  <c:v>8.3149440000000006</c:v>
                </c:pt>
                <c:pt idx="7021">
                  <c:v>8.2753200000000007</c:v>
                </c:pt>
                <c:pt idx="7022">
                  <c:v>8.2478879999999979</c:v>
                </c:pt>
                <c:pt idx="7023">
                  <c:v>8.2143599999999974</c:v>
                </c:pt>
                <c:pt idx="7024">
                  <c:v>8.1930239999999994</c:v>
                </c:pt>
                <c:pt idx="7025">
                  <c:v>8.1625440000000005</c:v>
                </c:pt>
                <c:pt idx="7026">
                  <c:v>8.1442559999999986</c:v>
                </c:pt>
                <c:pt idx="7027">
                  <c:v>8.1259680000000003</c:v>
                </c:pt>
                <c:pt idx="7028">
                  <c:v>8.0924399999999999</c:v>
                </c:pt>
                <c:pt idx="7029">
                  <c:v>8.0832960000000007</c:v>
                </c:pt>
                <c:pt idx="7030">
                  <c:v>8.0832960000000007</c:v>
                </c:pt>
                <c:pt idx="7031">
                  <c:v>8.0832960000000007</c:v>
                </c:pt>
                <c:pt idx="7032">
                  <c:v>8.0345279999999999</c:v>
                </c:pt>
                <c:pt idx="7033">
                  <c:v>8.0040480000000009</c:v>
                </c:pt>
                <c:pt idx="7034">
                  <c:v>7.9888079999999997</c:v>
                </c:pt>
                <c:pt idx="7035">
                  <c:v>7.9644239999999966</c:v>
                </c:pt>
                <c:pt idx="7036">
                  <c:v>7.9339440000000003</c:v>
                </c:pt>
                <c:pt idx="7037">
                  <c:v>7.9034639999999996</c:v>
                </c:pt>
                <c:pt idx="7038">
                  <c:v>7.879080000000001</c:v>
                </c:pt>
                <c:pt idx="7039">
                  <c:v>7.8455519999999996</c:v>
                </c:pt>
                <c:pt idx="7040">
                  <c:v>7.8242159999999954</c:v>
                </c:pt>
                <c:pt idx="7041">
                  <c:v>7.8028799999999974</c:v>
                </c:pt>
                <c:pt idx="7042">
                  <c:v>7.7754479999999999</c:v>
                </c:pt>
                <c:pt idx="7043">
                  <c:v>7.7602080000000004</c:v>
                </c:pt>
                <c:pt idx="7044">
                  <c:v>7.735824</c:v>
                </c:pt>
                <c:pt idx="7045">
                  <c:v>7.7114399999999996</c:v>
                </c:pt>
                <c:pt idx="7046">
                  <c:v>7.7022959999999996</c:v>
                </c:pt>
                <c:pt idx="7047">
                  <c:v>7.6809599999999998</c:v>
                </c:pt>
                <c:pt idx="7048">
                  <c:v>7.6565759999999958</c:v>
                </c:pt>
                <c:pt idx="7049">
                  <c:v>7.6352399999999996</c:v>
                </c:pt>
                <c:pt idx="7050">
                  <c:v>7.6078079999999959</c:v>
                </c:pt>
                <c:pt idx="7051">
                  <c:v>7.5986640000000003</c:v>
                </c:pt>
                <c:pt idx="7052">
                  <c:v>7.5864719999999997</c:v>
                </c:pt>
                <c:pt idx="7053">
                  <c:v>7.5559919999999998</c:v>
                </c:pt>
                <c:pt idx="7054">
                  <c:v>7.5438000000000001</c:v>
                </c:pt>
                <c:pt idx="7055">
                  <c:v>7.5620879999999948</c:v>
                </c:pt>
                <c:pt idx="7056">
                  <c:v>7.5255119999999964</c:v>
                </c:pt>
                <c:pt idx="7057">
                  <c:v>7.5102719999999996</c:v>
                </c:pt>
                <c:pt idx="7058">
                  <c:v>7.4858880000000001</c:v>
                </c:pt>
                <c:pt idx="7059">
                  <c:v>7.4676</c:v>
                </c:pt>
                <c:pt idx="7060">
                  <c:v>7.4493119999999999</c:v>
                </c:pt>
                <c:pt idx="7061">
                  <c:v>7.4340719999999996</c:v>
                </c:pt>
                <c:pt idx="7062">
                  <c:v>7.4096880000000001</c:v>
                </c:pt>
                <c:pt idx="7063">
                  <c:v>7.3944480000000006</c:v>
                </c:pt>
                <c:pt idx="7064">
                  <c:v>7.3853039999999996</c:v>
                </c:pt>
                <c:pt idx="7065">
                  <c:v>7.3822559999999999</c:v>
                </c:pt>
                <c:pt idx="7066">
                  <c:v>7.3487280000000004</c:v>
                </c:pt>
                <c:pt idx="7067">
                  <c:v>7.3273919999999997</c:v>
                </c:pt>
                <c:pt idx="7068">
                  <c:v>7.3060559999999999</c:v>
                </c:pt>
                <c:pt idx="7069">
                  <c:v>7.2877679999999998</c:v>
                </c:pt>
                <c:pt idx="7070">
                  <c:v>7.2755760000000009</c:v>
                </c:pt>
                <c:pt idx="7071">
                  <c:v>7.2786239999999998</c:v>
                </c:pt>
                <c:pt idx="7072">
                  <c:v>7.257288</c:v>
                </c:pt>
                <c:pt idx="7073">
                  <c:v>7.2298559999999998</c:v>
                </c:pt>
                <c:pt idx="7074">
                  <c:v>7.2146159999999968</c:v>
                </c:pt>
                <c:pt idx="7075">
                  <c:v>7.2054720000000003</c:v>
                </c:pt>
                <c:pt idx="7076">
                  <c:v>7.2176640000000001</c:v>
                </c:pt>
                <c:pt idx="7077">
                  <c:v>7.2024239999999997</c:v>
                </c:pt>
                <c:pt idx="7078">
                  <c:v>7.1688959999999948</c:v>
                </c:pt>
                <c:pt idx="7079">
                  <c:v>7.1567039999999986</c:v>
                </c:pt>
                <c:pt idx="7080">
                  <c:v>7.1384159999999968</c:v>
                </c:pt>
                <c:pt idx="7081">
                  <c:v>7.1262239999999997</c:v>
                </c:pt>
                <c:pt idx="7082">
                  <c:v>7.0987920000000004</c:v>
                </c:pt>
                <c:pt idx="7083">
                  <c:v>7.0957440000000007</c:v>
                </c:pt>
                <c:pt idx="7084">
                  <c:v>7.0805039999999986</c:v>
                </c:pt>
                <c:pt idx="7085">
                  <c:v>7.0622159999999967</c:v>
                </c:pt>
                <c:pt idx="7086">
                  <c:v>7.0439280000000002</c:v>
                </c:pt>
                <c:pt idx="7087">
                  <c:v>7.025640000000001</c:v>
                </c:pt>
                <c:pt idx="7088">
                  <c:v>7.0195440000000007</c:v>
                </c:pt>
                <c:pt idx="7089">
                  <c:v>7.0104000000000006</c:v>
                </c:pt>
                <c:pt idx="7090">
                  <c:v>6.9890639999999999</c:v>
                </c:pt>
                <c:pt idx="7091">
                  <c:v>6.9768720000000002</c:v>
                </c:pt>
                <c:pt idx="7092">
                  <c:v>6.9768720000000002</c:v>
                </c:pt>
                <c:pt idx="7093">
                  <c:v>6.9646800000000004</c:v>
                </c:pt>
                <c:pt idx="7094">
                  <c:v>6.9494400000000001</c:v>
                </c:pt>
                <c:pt idx="7095">
                  <c:v>6.931152</c:v>
                </c:pt>
                <c:pt idx="7096">
                  <c:v>6.9220080000000008</c:v>
                </c:pt>
                <c:pt idx="7097">
                  <c:v>6.9067679999999996</c:v>
                </c:pt>
                <c:pt idx="7098">
                  <c:v>6.8945759999999954</c:v>
                </c:pt>
                <c:pt idx="7099">
                  <c:v>6.8854320000000007</c:v>
                </c:pt>
                <c:pt idx="7100">
                  <c:v>6.867143999999997</c:v>
                </c:pt>
                <c:pt idx="7101">
                  <c:v>6.8549519999999937</c:v>
                </c:pt>
                <c:pt idx="7102">
                  <c:v>6.8427600000000002</c:v>
                </c:pt>
                <c:pt idx="7103">
                  <c:v>6.8305680000000004</c:v>
                </c:pt>
                <c:pt idx="7104">
                  <c:v>6.8122799999999986</c:v>
                </c:pt>
                <c:pt idx="7105">
                  <c:v>6.7909439999999996</c:v>
                </c:pt>
                <c:pt idx="7106">
                  <c:v>6.7848480000000011</c:v>
                </c:pt>
                <c:pt idx="7107">
                  <c:v>6.7787519999999999</c:v>
                </c:pt>
                <c:pt idx="7108">
                  <c:v>6.7665600000000001</c:v>
                </c:pt>
                <c:pt idx="7109">
                  <c:v>6.7513199999999998</c:v>
                </c:pt>
                <c:pt idx="7110">
                  <c:v>6.748272</c:v>
                </c:pt>
                <c:pt idx="7111">
                  <c:v>6.7421760000000006</c:v>
                </c:pt>
                <c:pt idx="7112">
                  <c:v>6.7330319999999997</c:v>
                </c:pt>
                <c:pt idx="7113">
                  <c:v>6.7208400000000008</c:v>
                </c:pt>
                <c:pt idx="7114">
                  <c:v>6.7025519999999998</c:v>
                </c:pt>
                <c:pt idx="7115">
                  <c:v>6.6873119999999959</c:v>
                </c:pt>
                <c:pt idx="7116">
                  <c:v>6.6842640000000006</c:v>
                </c:pt>
                <c:pt idx="7117">
                  <c:v>6.6720720000000009</c:v>
                </c:pt>
                <c:pt idx="7118">
                  <c:v>6.6598799999999967</c:v>
                </c:pt>
                <c:pt idx="7119">
                  <c:v>6.6476879999999952</c:v>
                </c:pt>
                <c:pt idx="7120">
                  <c:v>6.6385439999999987</c:v>
                </c:pt>
                <c:pt idx="7121">
                  <c:v>6.6263519999999998</c:v>
                </c:pt>
                <c:pt idx="7122">
                  <c:v>6.6019680000000003</c:v>
                </c:pt>
                <c:pt idx="7123">
                  <c:v>6.5928239999999976</c:v>
                </c:pt>
                <c:pt idx="7124">
                  <c:v>6.5897759999999996</c:v>
                </c:pt>
                <c:pt idx="7125">
                  <c:v>6.5745359999999948</c:v>
                </c:pt>
                <c:pt idx="7126">
                  <c:v>6.5714880000000004</c:v>
                </c:pt>
                <c:pt idx="7127">
                  <c:v>6.5623439999999986</c:v>
                </c:pt>
                <c:pt idx="7128">
                  <c:v>6.5562480000000001</c:v>
                </c:pt>
                <c:pt idx="7129">
                  <c:v>6.5440559999999959</c:v>
                </c:pt>
                <c:pt idx="7130">
                  <c:v>6.5257680000000002</c:v>
                </c:pt>
                <c:pt idx="7131">
                  <c:v>6.5196719999999999</c:v>
                </c:pt>
                <c:pt idx="7132">
                  <c:v>6.5166240000000002</c:v>
                </c:pt>
                <c:pt idx="7133">
                  <c:v>6.4983360000000001</c:v>
                </c:pt>
                <c:pt idx="7134">
                  <c:v>6.4891920000000001</c:v>
                </c:pt>
                <c:pt idx="7135">
                  <c:v>6.480048</c:v>
                </c:pt>
                <c:pt idx="7136">
                  <c:v>6.4739519999999997</c:v>
                </c:pt>
                <c:pt idx="7137">
                  <c:v>6.4648080000000014</c:v>
                </c:pt>
                <c:pt idx="7138">
                  <c:v>6.4587120000000011</c:v>
                </c:pt>
                <c:pt idx="7139">
                  <c:v>6.4526160000000008</c:v>
                </c:pt>
                <c:pt idx="7140">
                  <c:v>6.4495680000000002</c:v>
                </c:pt>
                <c:pt idx="7141">
                  <c:v>6.4373760000000004</c:v>
                </c:pt>
                <c:pt idx="7142">
                  <c:v>6.4282320000000004</c:v>
                </c:pt>
                <c:pt idx="7143">
                  <c:v>6.412992</c:v>
                </c:pt>
                <c:pt idx="7144">
                  <c:v>6.4068959999999997</c:v>
                </c:pt>
                <c:pt idx="7145">
                  <c:v>6.403848</c:v>
                </c:pt>
                <c:pt idx="7146">
                  <c:v>6.3977519999999997</c:v>
                </c:pt>
                <c:pt idx="7147">
                  <c:v>6.3947039999999973</c:v>
                </c:pt>
                <c:pt idx="7148">
                  <c:v>6.3886079999999996</c:v>
                </c:pt>
                <c:pt idx="7149">
                  <c:v>6.3794639999999996</c:v>
                </c:pt>
                <c:pt idx="7150">
                  <c:v>6.3642239999999957</c:v>
                </c:pt>
                <c:pt idx="7151">
                  <c:v>6.3581279999999998</c:v>
                </c:pt>
                <c:pt idx="7152">
                  <c:v>6.3489839999999962</c:v>
                </c:pt>
                <c:pt idx="7153">
                  <c:v>6.336792</c:v>
                </c:pt>
                <c:pt idx="7154">
                  <c:v>6.3306959999999997</c:v>
                </c:pt>
                <c:pt idx="7155">
                  <c:v>6.3215519999999996</c:v>
                </c:pt>
                <c:pt idx="7156">
                  <c:v>6.3154559999999949</c:v>
                </c:pt>
                <c:pt idx="7157">
                  <c:v>6.3093599999999999</c:v>
                </c:pt>
                <c:pt idx="7158">
                  <c:v>6.2880240000000001</c:v>
                </c:pt>
                <c:pt idx="7159">
                  <c:v>6.2758320000000003</c:v>
                </c:pt>
                <c:pt idx="7160">
                  <c:v>6.2758320000000003</c:v>
                </c:pt>
                <c:pt idx="7161">
                  <c:v>6.2636399999999997</c:v>
                </c:pt>
                <c:pt idx="7162">
                  <c:v>6.2605919999999999</c:v>
                </c:pt>
                <c:pt idx="7163">
                  <c:v>6.2514479999999999</c:v>
                </c:pt>
                <c:pt idx="7164">
                  <c:v>6.2484000000000002</c:v>
                </c:pt>
                <c:pt idx="7165">
                  <c:v>6.2453519999999996</c:v>
                </c:pt>
                <c:pt idx="7166">
                  <c:v>6.2270639999999986</c:v>
                </c:pt>
                <c:pt idx="7167">
                  <c:v>6.217919999999995</c:v>
                </c:pt>
                <c:pt idx="7168">
                  <c:v>6.211824</c:v>
                </c:pt>
                <c:pt idx="7169">
                  <c:v>6.2026800000000009</c:v>
                </c:pt>
                <c:pt idx="7170">
                  <c:v>6.1935359999999946</c:v>
                </c:pt>
                <c:pt idx="7171">
                  <c:v>6.1874399999999996</c:v>
                </c:pt>
                <c:pt idx="7172">
                  <c:v>6.1904879999999958</c:v>
                </c:pt>
                <c:pt idx="7173">
                  <c:v>6.1874399999999996</c:v>
                </c:pt>
                <c:pt idx="7174">
                  <c:v>6.1752479999999998</c:v>
                </c:pt>
                <c:pt idx="7175">
                  <c:v>6.1630559999999948</c:v>
                </c:pt>
                <c:pt idx="7176">
                  <c:v>6.1539119999999956</c:v>
                </c:pt>
                <c:pt idx="7177">
                  <c:v>6.1478159999999953</c:v>
                </c:pt>
                <c:pt idx="7178">
                  <c:v>6.1386719999999997</c:v>
                </c:pt>
                <c:pt idx="7179">
                  <c:v>6.135624</c:v>
                </c:pt>
                <c:pt idx="7180">
                  <c:v>6.1295280000000014</c:v>
                </c:pt>
                <c:pt idx="7181">
                  <c:v>6.1173359999999954</c:v>
                </c:pt>
                <c:pt idx="7182">
                  <c:v>6.1112399999999996</c:v>
                </c:pt>
                <c:pt idx="7183">
                  <c:v>6.1051439999999966</c:v>
                </c:pt>
                <c:pt idx="7184">
                  <c:v>6.1020960000000004</c:v>
                </c:pt>
                <c:pt idx="7185">
                  <c:v>6.092951999999995</c:v>
                </c:pt>
                <c:pt idx="7186">
                  <c:v>6.0807599999999997</c:v>
                </c:pt>
                <c:pt idx="7187">
                  <c:v>6.0777120000000009</c:v>
                </c:pt>
                <c:pt idx="7188">
                  <c:v>6.0624720000000014</c:v>
                </c:pt>
                <c:pt idx="7189">
                  <c:v>6.0533279999999996</c:v>
                </c:pt>
                <c:pt idx="7190">
                  <c:v>6.0533279999999996</c:v>
                </c:pt>
                <c:pt idx="7191">
                  <c:v>6.0502800000000008</c:v>
                </c:pt>
                <c:pt idx="7192">
                  <c:v>6.044183999999996</c:v>
                </c:pt>
                <c:pt idx="7193">
                  <c:v>6.0319919999999998</c:v>
                </c:pt>
                <c:pt idx="7194">
                  <c:v>6.0228480000000006</c:v>
                </c:pt>
                <c:pt idx="7195">
                  <c:v>6.0198</c:v>
                </c:pt>
                <c:pt idx="7196">
                  <c:v>6.0167519999999994</c:v>
                </c:pt>
                <c:pt idx="7197">
                  <c:v>6.0137040000000006</c:v>
                </c:pt>
                <c:pt idx="7198">
                  <c:v>6.0015120000000008</c:v>
                </c:pt>
                <c:pt idx="7199">
                  <c:v>5.9893200000000002</c:v>
                </c:pt>
                <c:pt idx="7200">
                  <c:v>5.9893200000000002</c:v>
                </c:pt>
                <c:pt idx="7201">
                  <c:v>5.9862719999999996</c:v>
                </c:pt>
                <c:pt idx="7202">
                  <c:v>5.9771280000000004</c:v>
                </c:pt>
                <c:pt idx="7203">
                  <c:v>5.9649359999999954</c:v>
                </c:pt>
                <c:pt idx="7204">
                  <c:v>5.9618880000000001</c:v>
                </c:pt>
                <c:pt idx="7205">
                  <c:v>5.9557919999999998</c:v>
                </c:pt>
                <c:pt idx="7206">
                  <c:v>5.9557919999999998</c:v>
                </c:pt>
                <c:pt idx="7207">
                  <c:v>5.9496960000000003</c:v>
                </c:pt>
                <c:pt idx="7208">
                  <c:v>5.9436</c:v>
                </c:pt>
                <c:pt idx="7209">
                  <c:v>5.934456</c:v>
                </c:pt>
                <c:pt idx="7210">
                  <c:v>5.9314080000000002</c:v>
                </c:pt>
                <c:pt idx="7211">
                  <c:v>5.9314080000000002</c:v>
                </c:pt>
                <c:pt idx="7212">
                  <c:v>5.9192159999999996</c:v>
                </c:pt>
                <c:pt idx="7213">
                  <c:v>5.903976000000001</c:v>
                </c:pt>
                <c:pt idx="7214">
                  <c:v>5.9009280000000004</c:v>
                </c:pt>
                <c:pt idx="7215">
                  <c:v>5.8948319999999947</c:v>
                </c:pt>
                <c:pt idx="7216">
                  <c:v>5.8917839999999986</c:v>
                </c:pt>
                <c:pt idx="7217">
                  <c:v>5.8887360000000006</c:v>
                </c:pt>
                <c:pt idx="7218">
                  <c:v>5.8887360000000006</c:v>
                </c:pt>
                <c:pt idx="7219">
                  <c:v>5.8917839999999986</c:v>
                </c:pt>
                <c:pt idx="7220">
                  <c:v>5.8948319999999947</c:v>
                </c:pt>
                <c:pt idx="7221">
                  <c:v>5.9283599999999996</c:v>
                </c:pt>
                <c:pt idx="7222">
                  <c:v>5.9527440000000009</c:v>
                </c:pt>
                <c:pt idx="7223">
                  <c:v>5.9649359999999954</c:v>
                </c:pt>
                <c:pt idx="7224">
                  <c:v>5.9679839999999951</c:v>
                </c:pt>
                <c:pt idx="7225">
                  <c:v>5.9649359999999954</c:v>
                </c:pt>
                <c:pt idx="7226">
                  <c:v>5.9588400000000004</c:v>
                </c:pt>
                <c:pt idx="7227">
                  <c:v>5.9649359999999954</c:v>
                </c:pt>
                <c:pt idx="7228">
                  <c:v>5.9893200000000002</c:v>
                </c:pt>
                <c:pt idx="7229">
                  <c:v>6.0045599999999997</c:v>
                </c:pt>
                <c:pt idx="7230">
                  <c:v>6.0045599999999997</c:v>
                </c:pt>
                <c:pt idx="7231">
                  <c:v>6.0624720000000014</c:v>
                </c:pt>
                <c:pt idx="7232">
                  <c:v>6.0899040000000007</c:v>
                </c:pt>
                <c:pt idx="7233">
                  <c:v>6.092951999999995</c:v>
                </c:pt>
                <c:pt idx="7234">
                  <c:v>6.1264799999999973</c:v>
                </c:pt>
                <c:pt idx="7235">
                  <c:v>6.1813440000000011</c:v>
                </c:pt>
                <c:pt idx="7236">
                  <c:v>6.2240159999999953</c:v>
                </c:pt>
                <c:pt idx="7237">
                  <c:v>6.2423040000000007</c:v>
                </c:pt>
                <c:pt idx="7238">
                  <c:v>6.2453519999999996</c:v>
                </c:pt>
                <c:pt idx="7239">
                  <c:v>6.2453519999999996</c:v>
                </c:pt>
                <c:pt idx="7240">
                  <c:v>6.2666880000000003</c:v>
                </c:pt>
                <c:pt idx="7241">
                  <c:v>6.3093599999999999</c:v>
                </c:pt>
                <c:pt idx="7242">
                  <c:v>6.3825119999999957</c:v>
                </c:pt>
                <c:pt idx="7243">
                  <c:v>6.4983360000000001</c:v>
                </c:pt>
                <c:pt idx="7244">
                  <c:v>6.5684400000000007</c:v>
                </c:pt>
                <c:pt idx="7245">
                  <c:v>6.6263519999999998</c:v>
                </c:pt>
                <c:pt idx="7246">
                  <c:v>6.6751199999999997</c:v>
                </c:pt>
                <c:pt idx="7247">
                  <c:v>6.7299839999999964</c:v>
                </c:pt>
                <c:pt idx="7248">
                  <c:v>6.7696079999999998</c:v>
                </c:pt>
                <c:pt idx="7249">
                  <c:v>6.8061839999999956</c:v>
                </c:pt>
                <c:pt idx="7250">
                  <c:v>6.867143999999997</c:v>
                </c:pt>
                <c:pt idx="7251">
                  <c:v>6.8945759999999954</c:v>
                </c:pt>
                <c:pt idx="7252">
                  <c:v>6.8458080000000008</c:v>
                </c:pt>
                <c:pt idx="7253">
                  <c:v>6.8031359999999959</c:v>
                </c:pt>
                <c:pt idx="7254">
                  <c:v>6.7696079999999998</c:v>
                </c:pt>
                <c:pt idx="7255">
                  <c:v>6.748272</c:v>
                </c:pt>
                <c:pt idx="7256">
                  <c:v>6.7208400000000008</c:v>
                </c:pt>
                <c:pt idx="7257">
                  <c:v>6.6934080000000007</c:v>
                </c:pt>
                <c:pt idx="7258">
                  <c:v>6.6751199999999997</c:v>
                </c:pt>
                <c:pt idx="7259">
                  <c:v>6.6751199999999997</c:v>
                </c:pt>
                <c:pt idx="7260">
                  <c:v>6.6751199999999997</c:v>
                </c:pt>
                <c:pt idx="7261">
                  <c:v>6.6842640000000006</c:v>
                </c:pt>
                <c:pt idx="7262">
                  <c:v>6.7817999999999996</c:v>
                </c:pt>
                <c:pt idx="7263">
                  <c:v>6.8305680000000004</c:v>
                </c:pt>
                <c:pt idx="7264">
                  <c:v>6.9006720000000001</c:v>
                </c:pt>
                <c:pt idx="7265">
                  <c:v>6.9951600000000003</c:v>
                </c:pt>
                <c:pt idx="7266">
                  <c:v>7.0469760000000008</c:v>
                </c:pt>
                <c:pt idx="7267">
                  <c:v>7.0865999999999998</c:v>
                </c:pt>
                <c:pt idx="7268">
                  <c:v>7.1109839999999949</c:v>
                </c:pt>
                <c:pt idx="7269">
                  <c:v>7.1201279999999958</c:v>
                </c:pt>
                <c:pt idx="7270">
                  <c:v>7.1597520000000001</c:v>
                </c:pt>
                <c:pt idx="7271">
                  <c:v>7.1231759999999964</c:v>
                </c:pt>
                <c:pt idx="7272">
                  <c:v>7.1140319999999937</c:v>
                </c:pt>
                <c:pt idx="7273">
                  <c:v>7.0774559999999997</c:v>
                </c:pt>
                <c:pt idx="7274">
                  <c:v>7.0469760000000008</c:v>
                </c:pt>
                <c:pt idx="7275">
                  <c:v>7.0104000000000006</c:v>
                </c:pt>
                <c:pt idx="7276">
                  <c:v>7.0012559999999997</c:v>
                </c:pt>
                <c:pt idx="7277">
                  <c:v>7.0134480000000012</c:v>
                </c:pt>
                <c:pt idx="7278">
                  <c:v>7.0439280000000002</c:v>
                </c:pt>
                <c:pt idx="7279">
                  <c:v>7.1140319999999937</c:v>
                </c:pt>
                <c:pt idx="7280">
                  <c:v>7.190232</c:v>
                </c:pt>
                <c:pt idx="7281">
                  <c:v>7.2115679999999998</c:v>
                </c:pt>
                <c:pt idx="7282">
                  <c:v>7.2298559999999998</c:v>
                </c:pt>
                <c:pt idx="7283">
                  <c:v>7.2298559999999998</c:v>
                </c:pt>
                <c:pt idx="7284">
                  <c:v>7.266432</c:v>
                </c:pt>
                <c:pt idx="7285">
                  <c:v>7.3700640000000002</c:v>
                </c:pt>
                <c:pt idx="7286">
                  <c:v>7.4615040000000006</c:v>
                </c:pt>
                <c:pt idx="7287">
                  <c:v>7.5438000000000001</c:v>
                </c:pt>
                <c:pt idx="7288">
                  <c:v>7.6230480000000007</c:v>
                </c:pt>
                <c:pt idx="7289">
                  <c:v>7.7327760000000003</c:v>
                </c:pt>
                <c:pt idx="7290">
                  <c:v>7.8150720000000007</c:v>
                </c:pt>
                <c:pt idx="7291">
                  <c:v>7.9491839999999998</c:v>
                </c:pt>
                <c:pt idx="7292">
                  <c:v>8.0893920000000001</c:v>
                </c:pt>
                <c:pt idx="7293">
                  <c:v>8.1137760000000014</c:v>
                </c:pt>
                <c:pt idx="7294">
                  <c:v>8.1412079999999971</c:v>
                </c:pt>
                <c:pt idx="7295">
                  <c:v>8.1747359999999993</c:v>
                </c:pt>
                <c:pt idx="7296">
                  <c:v>8.2113119999999977</c:v>
                </c:pt>
                <c:pt idx="7297">
                  <c:v>8.2997040000000002</c:v>
                </c:pt>
                <c:pt idx="7298">
                  <c:v>8.3362800000000004</c:v>
                </c:pt>
                <c:pt idx="7299">
                  <c:v>8.3149440000000006</c:v>
                </c:pt>
                <c:pt idx="7300">
                  <c:v>8.3606639999999999</c:v>
                </c:pt>
                <c:pt idx="7301">
                  <c:v>8.4947759999999999</c:v>
                </c:pt>
                <c:pt idx="7302">
                  <c:v>8.4612480000000012</c:v>
                </c:pt>
                <c:pt idx="7303">
                  <c:v>8.3606639999999999</c:v>
                </c:pt>
                <c:pt idx="7304">
                  <c:v>8.2875120000000013</c:v>
                </c:pt>
                <c:pt idx="7305">
                  <c:v>8.2692239999999995</c:v>
                </c:pt>
                <c:pt idx="7306">
                  <c:v>8.2753200000000007</c:v>
                </c:pt>
                <c:pt idx="7307">
                  <c:v>8.2570320000000006</c:v>
                </c:pt>
                <c:pt idx="7308">
                  <c:v>8.1594960000000007</c:v>
                </c:pt>
                <c:pt idx="7309">
                  <c:v>8.1168239999999994</c:v>
                </c:pt>
                <c:pt idx="7310">
                  <c:v>8.1168239999999994</c:v>
                </c:pt>
                <c:pt idx="7311">
                  <c:v>8.1229200000000006</c:v>
                </c:pt>
                <c:pt idx="7312">
                  <c:v>8.080248000000001</c:v>
                </c:pt>
                <c:pt idx="7313">
                  <c:v>8.0253840000000007</c:v>
                </c:pt>
                <c:pt idx="7314">
                  <c:v>7.9979519999999997</c:v>
                </c:pt>
                <c:pt idx="7315">
                  <c:v>7.9705199999999996</c:v>
                </c:pt>
                <c:pt idx="7316">
                  <c:v>7.9430880000000004</c:v>
                </c:pt>
                <c:pt idx="7317">
                  <c:v>7.9217519999999997</c:v>
                </c:pt>
                <c:pt idx="7318">
                  <c:v>7.9126079999999996</c:v>
                </c:pt>
                <c:pt idx="7319">
                  <c:v>7.9187040000000009</c:v>
                </c:pt>
                <c:pt idx="7320">
                  <c:v>7.9187040000000009</c:v>
                </c:pt>
                <c:pt idx="7321">
                  <c:v>7.9278480000000009</c:v>
                </c:pt>
                <c:pt idx="7322">
                  <c:v>7.9400399999999998</c:v>
                </c:pt>
                <c:pt idx="7323">
                  <c:v>7.9674720000000008</c:v>
                </c:pt>
                <c:pt idx="7324">
                  <c:v>8.0101440000000004</c:v>
                </c:pt>
                <c:pt idx="7325">
                  <c:v>8.0314800000000002</c:v>
                </c:pt>
                <c:pt idx="7326">
                  <c:v>8.0314800000000002</c:v>
                </c:pt>
                <c:pt idx="7327">
                  <c:v>8.0711040000000001</c:v>
                </c:pt>
                <c:pt idx="7328">
                  <c:v>8.1076800000000002</c:v>
                </c:pt>
                <c:pt idx="7329">
                  <c:v>8.1412079999999971</c:v>
                </c:pt>
                <c:pt idx="7330">
                  <c:v>8.1930239999999994</c:v>
                </c:pt>
                <c:pt idx="7331">
                  <c:v>8.2478879999999979</c:v>
                </c:pt>
                <c:pt idx="7332">
                  <c:v>8.2570320000000006</c:v>
                </c:pt>
                <c:pt idx="7333">
                  <c:v>8.2936080000000008</c:v>
                </c:pt>
                <c:pt idx="7334">
                  <c:v>8.378952</c:v>
                </c:pt>
                <c:pt idx="7335">
                  <c:v>8.3332320000000006</c:v>
                </c:pt>
                <c:pt idx="7336">
                  <c:v>8.3332320000000006</c:v>
                </c:pt>
                <c:pt idx="7337">
                  <c:v>8.3545680000000004</c:v>
                </c:pt>
                <c:pt idx="7338">
                  <c:v>8.3850479999999994</c:v>
                </c:pt>
                <c:pt idx="7339">
                  <c:v>8.3759040000000002</c:v>
                </c:pt>
                <c:pt idx="7340">
                  <c:v>8.39724</c:v>
                </c:pt>
                <c:pt idx="7341">
                  <c:v>8.4612480000000012</c:v>
                </c:pt>
                <c:pt idx="7342">
                  <c:v>8.4886800000000004</c:v>
                </c:pt>
                <c:pt idx="7343">
                  <c:v>8.4673440000000006</c:v>
                </c:pt>
                <c:pt idx="7344">
                  <c:v>8.4673440000000006</c:v>
                </c:pt>
                <c:pt idx="7345">
                  <c:v>8.4642959999999992</c:v>
                </c:pt>
                <c:pt idx="7346">
                  <c:v>8.4734400000000001</c:v>
                </c:pt>
                <c:pt idx="7347">
                  <c:v>8.5435440000000007</c:v>
                </c:pt>
                <c:pt idx="7348">
                  <c:v>8.5496400000000001</c:v>
                </c:pt>
                <c:pt idx="7349">
                  <c:v>8.4856320000000007</c:v>
                </c:pt>
                <c:pt idx="7350">
                  <c:v>8.4338160000000002</c:v>
                </c:pt>
                <c:pt idx="7351">
                  <c:v>8.3941920000000003</c:v>
                </c:pt>
                <c:pt idx="7352">
                  <c:v>8.3728560000000005</c:v>
                </c:pt>
                <c:pt idx="7353">
                  <c:v>8.3728560000000005</c:v>
                </c:pt>
                <c:pt idx="7354">
                  <c:v>8.3880960000000009</c:v>
                </c:pt>
                <c:pt idx="7355">
                  <c:v>8.39724</c:v>
                </c:pt>
                <c:pt idx="7356">
                  <c:v>8.4124800000000004</c:v>
                </c:pt>
                <c:pt idx="7357">
                  <c:v>8.3606639999999999</c:v>
                </c:pt>
                <c:pt idx="7358">
                  <c:v>8.3454239999999995</c:v>
                </c:pt>
                <c:pt idx="7359">
                  <c:v>8.3332320000000006</c:v>
                </c:pt>
                <c:pt idx="7360">
                  <c:v>8.348472000000001</c:v>
                </c:pt>
                <c:pt idx="7361">
                  <c:v>8.4185760000000016</c:v>
                </c:pt>
                <c:pt idx="7362">
                  <c:v>8.3850479999999994</c:v>
                </c:pt>
                <c:pt idx="7363">
                  <c:v>8.3423760000000016</c:v>
                </c:pt>
                <c:pt idx="7364">
                  <c:v>8.3057999999999996</c:v>
                </c:pt>
                <c:pt idx="7365">
                  <c:v>8.2692239999999995</c:v>
                </c:pt>
                <c:pt idx="7366">
                  <c:v>8.2326480000000011</c:v>
                </c:pt>
                <c:pt idx="7367">
                  <c:v>8.208263999999998</c:v>
                </c:pt>
                <c:pt idx="7368">
                  <c:v>8.186928</c:v>
                </c:pt>
                <c:pt idx="7369">
                  <c:v>8.1564479999999993</c:v>
                </c:pt>
                <c:pt idx="7370">
                  <c:v>8.1320639999999997</c:v>
                </c:pt>
                <c:pt idx="7371">
                  <c:v>8.1015840000000008</c:v>
                </c:pt>
                <c:pt idx="7372">
                  <c:v>8.0832960000000007</c:v>
                </c:pt>
                <c:pt idx="7373">
                  <c:v>8.0558639999999997</c:v>
                </c:pt>
                <c:pt idx="7374">
                  <c:v>8.0223359999999992</c:v>
                </c:pt>
                <c:pt idx="7375">
                  <c:v>7.9979519999999997</c:v>
                </c:pt>
                <c:pt idx="7376">
                  <c:v>7.9735680000000002</c:v>
                </c:pt>
                <c:pt idx="7377">
                  <c:v>7.9461360000000001</c:v>
                </c:pt>
                <c:pt idx="7378">
                  <c:v>7.9217519999999997</c:v>
                </c:pt>
                <c:pt idx="7379">
                  <c:v>7.8943199999999951</c:v>
                </c:pt>
                <c:pt idx="7380">
                  <c:v>7.8699359999999947</c:v>
                </c:pt>
                <c:pt idx="7381">
                  <c:v>7.860792</c:v>
                </c:pt>
                <c:pt idx="7382">
                  <c:v>7.8882240000000001</c:v>
                </c:pt>
                <c:pt idx="7383">
                  <c:v>7.9095599999999999</c:v>
                </c:pt>
                <c:pt idx="7384">
                  <c:v>7.9095599999999999</c:v>
                </c:pt>
                <c:pt idx="7385">
                  <c:v>7.8760320000000004</c:v>
                </c:pt>
                <c:pt idx="7386">
                  <c:v>7.879080000000001</c:v>
                </c:pt>
                <c:pt idx="7387">
                  <c:v>7.9126079999999996</c:v>
                </c:pt>
                <c:pt idx="7388">
                  <c:v>7.9247999999999976</c:v>
                </c:pt>
                <c:pt idx="7389">
                  <c:v>7.9217519999999997</c:v>
                </c:pt>
                <c:pt idx="7390">
                  <c:v>7.8760320000000004</c:v>
                </c:pt>
                <c:pt idx="7391">
                  <c:v>7.851648</c:v>
                </c:pt>
                <c:pt idx="7392">
                  <c:v>7.830312000000001</c:v>
                </c:pt>
                <c:pt idx="7393">
                  <c:v>7.830312000000001</c:v>
                </c:pt>
                <c:pt idx="7394">
                  <c:v>7.8333599999999999</c:v>
                </c:pt>
                <c:pt idx="7395">
                  <c:v>7.8455519999999996</c:v>
                </c:pt>
                <c:pt idx="7396">
                  <c:v>7.851648</c:v>
                </c:pt>
                <c:pt idx="7397">
                  <c:v>7.8333599999999999</c:v>
                </c:pt>
                <c:pt idx="7398">
                  <c:v>7.7906880000000003</c:v>
                </c:pt>
                <c:pt idx="7399">
                  <c:v>7.7693519999999996</c:v>
                </c:pt>
                <c:pt idx="7400">
                  <c:v>7.7480160000000007</c:v>
                </c:pt>
                <c:pt idx="7401">
                  <c:v>7.7205839999999961</c:v>
                </c:pt>
                <c:pt idx="7402">
                  <c:v>7.6992479999999999</c:v>
                </c:pt>
                <c:pt idx="7403">
                  <c:v>7.6718160000000006</c:v>
                </c:pt>
                <c:pt idx="7404">
                  <c:v>7.6474319999999949</c:v>
                </c:pt>
                <c:pt idx="7405">
                  <c:v>7.6169519999999951</c:v>
                </c:pt>
                <c:pt idx="7406">
                  <c:v>7.6108559999999947</c:v>
                </c:pt>
                <c:pt idx="7407">
                  <c:v>7.5956160000000006</c:v>
                </c:pt>
                <c:pt idx="7408">
                  <c:v>7.5559919999999998</c:v>
                </c:pt>
                <c:pt idx="7409">
                  <c:v>7.5438000000000001</c:v>
                </c:pt>
                <c:pt idx="7410">
                  <c:v>7.5255119999999964</c:v>
                </c:pt>
                <c:pt idx="7411">
                  <c:v>7.5072239999999999</c:v>
                </c:pt>
                <c:pt idx="7412">
                  <c:v>7.4889360000000007</c:v>
                </c:pt>
                <c:pt idx="7413">
                  <c:v>7.4676</c:v>
                </c:pt>
                <c:pt idx="7414">
                  <c:v>7.4401679999999999</c:v>
                </c:pt>
                <c:pt idx="7415">
                  <c:v>7.4249280000000004</c:v>
                </c:pt>
                <c:pt idx="7416">
                  <c:v>7.4096880000000001</c:v>
                </c:pt>
                <c:pt idx="7417">
                  <c:v>7.4005440000000009</c:v>
                </c:pt>
                <c:pt idx="7418">
                  <c:v>7.3853039999999996</c:v>
                </c:pt>
                <c:pt idx="7419">
                  <c:v>7.3639680000000007</c:v>
                </c:pt>
                <c:pt idx="7420">
                  <c:v>7.3548239999999963</c:v>
                </c:pt>
                <c:pt idx="7421">
                  <c:v>7.3639680000000007</c:v>
                </c:pt>
                <c:pt idx="7422">
                  <c:v>7.3030080000000011</c:v>
                </c:pt>
                <c:pt idx="7423">
                  <c:v>7.2786239999999998</c:v>
                </c:pt>
                <c:pt idx="7424">
                  <c:v>7.2633839999999976</c:v>
                </c:pt>
                <c:pt idx="7425">
                  <c:v>7.2389999999999999</c:v>
                </c:pt>
                <c:pt idx="7426">
                  <c:v>7.2207120000000007</c:v>
                </c:pt>
                <c:pt idx="7427">
                  <c:v>7.2115679999999998</c:v>
                </c:pt>
                <c:pt idx="7428">
                  <c:v>7.1993760000000009</c:v>
                </c:pt>
                <c:pt idx="7429">
                  <c:v>7.1749919999999996</c:v>
                </c:pt>
                <c:pt idx="7430">
                  <c:v>7.1597520000000001</c:v>
                </c:pt>
                <c:pt idx="7431">
                  <c:v>7.1475599999999959</c:v>
                </c:pt>
                <c:pt idx="7432">
                  <c:v>7.13232</c:v>
                </c:pt>
                <c:pt idx="7433">
                  <c:v>7.1140319999999937</c:v>
                </c:pt>
                <c:pt idx="7434">
                  <c:v>7.1109839999999949</c:v>
                </c:pt>
                <c:pt idx="7435">
                  <c:v>7.0926960000000001</c:v>
                </c:pt>
                <c:pt idx="7436">
                  <c:v>7.0805039999999986</c:v>
                </c:pt>
                <c:pt idx="7437">
                  <c:v>7.0683120000000006</c:v>
                </c:pt>
                <c:pt idx="7438">
                  <c:v>7.0561199999999999</c:v>
                </c:pt>
                <c:pt idx="7439">
                  <c:v>7.0347839999999966</c:v>
                </c:pt>
                <c:pt idx="7440">
                  <c:v>7.025640000000001</c:v>
                </c:pt>
                <c:pt idx="7441">
                  <c:v>7.0134480000000012</c:v>
                </c:pt>
                <c:pt idx="7442">
                  <c:v>6.9951600000000003</c:v>
                </c:pt>
                <c:pt idx="7443">
                  <c:v>6.9890639999999999</c:v>
                </c:pt>
                <c:pt idx="7444">
                  <c:v>6.9738239999999996</c:v>
                </c:pt>
                <c:pt idx="7445">
                  <c:v>6.9646800000000004</c:v>
                </c:pt>
                <c:pt idx="7446">
                  <c:v>6.9463920000000003</c:v>
                </c:pt>
                <c:pt idx="7447">
                  <c:v>6.9372480000000003</c:v>
                </c:pt>
                <c:pt idx="7448">
                  <c:v>6.931152</c:v>
                </c:pt>
                <c:pt idx="7449">
                  <c:v>6.9189600000000002</c:v>
                </c:pt>
                <c:pt idx="7450">
                  <c:v>6.9067679999999996</c:v>
                </c:pt>
                <c:pt idx="7451">
                  <c:v>6.9006720000000001</c:v>
                </c:pt>
                <c:pt idx="7452">
                  <c:v>6.8884799999999986</c:v>
                </c:pt>
                <c:pt idx="7453">
                  <c:v>6.8701920000000003</c:v>
                </c:pt>
                <c:pt idx="7454">
                  <c:v>6.8579999999999997</c:v>
                </c:pt>
                <c:pt idx="7455">
                  <c:v>6.8579999999999997</c:v>
                </c:pt>
                <c:pt idx="7456">
                  <c:v>6.8427600000000002</c:v>
                </c:pt>
                <c:pt idx="7457">
                  <c:v>6.8366639999999999</c:v>
                </c:pt>
                <c:pt idx="7458">
                  <c:v>6.8214239999999986</c:v>
                </c:pt>
                <c:pt idx="7459">
                  <c:v>6.8092319999999997</c:v>
                </c:pt>
                <c:pt idx="7460">
                  <c:v>6.7970400000000009</c:v>
                </c:pt>
                <c:pt idx="7461">
                  <c:v>6.7726559999999987</c:v>
                </c:pt>
                <c:pt idx="7462">
                  <c:v>6.7665600000000001</c:v>
                </c:pt>
                <c:pt idx="7463">
                  <c:v>6.7574159999999956</c:v>
                </c:pt>
                <c:pt idx="7464">
                  <c:v>6.7574159999999956</c:v>
                </c:pt>
                <c:pt idx="7465">
                  <c:v>6.7452240000000003</c:v>
                </c:pt>
                <c:pt idx="7466">
                  <c:v>6.7299839999999964</c:v>
                </c:pt>
                <c:pt idx="7467">
                  <c:v>6.7177920000000002</c:v>
                </c:pt>
                <c:pt idx="7468">
                  <c:v>6.7116959999999999</c:v>
                </c:pt>
                <c:pt idx="7469">
                  <c:v>6.7055999999999996</c:v>
                </c:pt>
                <c:pt idx="7470">
                  <c:v>6.6995039999999957</c:v>
                </c:pt>
                <c:pt idx="7471">
                  <c:v>6.6903600000000001</c:v>
                </c:pt>
                <c:pt idx="7472">
                  <c:v>6.6781680000000003</c:v>
                </c:pt>
                <c:pt idx="7473">
                  <c:v>6.6659759999999926</c:v>
                </c:pt>
                <c:pt idx="7474">
                  <c:v>6.6537839999999964</c:v>
                </c:pt>
                <c:pt idx="7475">
                  <c:v>6.6415920000000002</c:v>
                </c:pt>
                <c:pt idx="7476">
                  <c:v>6.6415920000000002</c:v>
                </c:pt>
                <c:pt idx="7477">
                  <c:v>6.6385439999999987</c:v>
                </c:pt>
                <c:pt idx="7478">
                  <c:v>6.6263519999999998</c:v>
                </c:pt>
                <c:pt idx="7479">
                  <c:v>6.6202559999999959</c:v>
                </c:pt>
                <c:pt idx="7480">
                  <c:v>6.6111119999999959</c:v>
                </c:pt>
                <c:pt idx="7481">
                  <c:v>6.6019680000000003</c:v>
                </c:pt>
                <c:pt idx="7482">
                  <c:v>6.6019680000000003</c:v>
                </c:pt>
                <c:pt idx="7483">
                  <c:v>6.6050159999999947</c:v>
                </c:pt>
                <c:pt idx="7484">
                  <c:v>6.6019680000000003</c:v>
                </c:pt>
                <c:pt idx="7485">
                  <c:v>6.6019680000000003</c:v>
                </c:pt>
                <c:pt idx="7486">
                  <c:v>6.6019680000000003</c:v>
                </c:pt>
                <c:pt idx="7487">
                  <c:v>6.5989199999999997</c:v>
                </c:pt>
                <c:pt idx="7488">
                  <c:v>6.5989199999999997</c:v>
                </c:pt>
                <c:pt idx="7489">
                  <c:v>6.5867279999999999</c:v>
                </c:pt>
                <c:pt idx="7490">
                  <c:v>6.5288159999999964</c:v>
                </c:pt>
                <c:pt idx="7491">
                  <c:v>6.5105279999999999</c:v>
                </c:pt>
                <c:pt idx="7492">
                  <c:v>6.4983360000000001</c:v>
                </c:pt>
                <c:pt idx="7493">
                  <c:v>6.4952879999999986</c:v>
                </c:pt>
                <c:pt idx="7494">
                  <c:v>6.4830959999999997</c:v>
                </c:pt>
                <c:pt idx="7495">
                  <c:v>6.4739519999999997</c:v>
                </c:pt>
                <c:pt idx="7496">
                  <c:v>6.4678559999999958</c:v>
                </c:pt>
                <c:pt idx="7497">
                  <c:v>6.4556639999999996</c:v>
                </c:pt>
                <c:pt idx="7498">
                  <c:v>6.4495680000000002</c:v>
                </c:pt>
                <c:pt idx="7499">
                  <c:v>6.4495680000000002</c:v>
                </c:pt>
                <c:pt idx="7500">
                  <c:v>6.4343279999999998</c:v>
                </c:pt>
                <c:pt idx="7501">
                  <c:v>6.4282320000000004</c:v>
                </c:pt>
                <c:pt idx="7502">
                  <c:v>6.4190880000000003</c:v>
                </c:pt>
                <c:pt idx="7503">
                  <c:v>6.4068959999999997</c:v>
                </c:pt>
                <c:pt idx="7504">
                  <c:v>6.403848</c:v>
                </c:pt>
                <c:pt idx="7505">
                  <c:v>6.3947039999999973</c:v>
                </c:pt>
                <c:pt idx="7506">
                  <c:v>6.3916560000000002</c:v>
                </c:pt>
                <c:pt idx="7507">
                  <c:v>6.3825119999999957</c:v>
                </c:pt>
                <c:pt idx="7508">
                  <c:v>6.3764160000000007</c:v>
                </c:pt>
                <c:pt idx="7509">
                  <c:v>6.3703199999999987</c:v>
                </c:pt>
                <c:pt idx="7510">
                  <c:v>6.3642239999999957</c:v>
                </c:pt>
                <c:pt idx="7511">
                  <c:v>6.3520319999999959</c:v>
                </c:pt>
                <c:pt idx="7512">
                  <c:v>6.3459359999999947</c:v>
                </c:pt>
                <c:pt idx="7513">
                  <c:v>6.3337440000000003</c:v>
                </c:pt>
                <c:pt idx="7514">
                  <c:v>6.3245999999999958</c:v>
                </c:pt>
                <c:pt idx="7515">
                  <c:v>6.3124079999999996</c:v>
                </c:pt>
                <c:pt idx="7516">
                  <c:v>6.3093599999999999</c:v>
                </c:pt>
                <c:pt idx="7517">
                  <c:v>6.3002160000000007</c:v>
                </c:pt>
                <c:pt idx="7518">
                  <c:v>6.2971680000000001</c:v>
                </c:pt>
                <c:pt idx="7519">
                  <c:v>6.2880240000000001</c:v>
                </c:pt>
                <c:pt idx="7520">
                  <c:v>6.2758320000000003</c:v>
                </c:pt>
                <c:pt idx="7521">
                  <c:v>6.2727839999999997</c:v>
                </c:pt>
                <c:pt idx="7522">
                  <c:v>6.2575439999999984</c:v>
                </c:pt>
                <c:pt idx="7523">
                  <c:v>6.2514479999999999</c:v>
                </c:pt>
                <c:pt idx="7524">
                  <c:v>6.2453519999999996</c:v>
                </c:pt>
                <c:pt idx="7525">
                  <c:v>6.2392560000000001</c:v>
                </c:pt>
                <c:pt idx="7526">
                  <c:v>6.2362080000000004</c:v>
                </c:pt>
                <c:pt idx="7527">
                  <c:v>6.2270639999999986</c:v>
                </c:pt>
                <c:pt idx="7528">
                  <c:v>6.2087760000000003</c:v>
                </c:pt>
                <c:pt idx="7529">
                  <c:v>6.1965839999999961</c:v>
                </c:pt>
                <c:pt idx="7530">
                  <c:v>6.1843919999999999</c:v>
                </c:pt>
                <c:pt idx="7531">
                  <c:v>6.1813440000000011</c:v>
                </c:pt>
                <c:pt idx="7532">
                  <c:v>6.1782959999999996</c:v>
                </c:pt>
                <c:pt idx="7533">
                  <c:v>6.1661039999999971</c:v>
                </c:pt>
                <c:pt idx="7534">
                  <c:v>6.1630559999999948</c:v>
                </c:pt>
                <c:pt idx="7535">
                  <c:v>6.1600079999999959</c:v>
                </c:pt>
                <c:pt idx="7536">
                  <c:v>6.1539119999999956</c:v>
                </c:pt>
                <c:pt idx="7537">
                  <c:v>6.1417200000000003</c:v>
                </c:pt>
                <c:pt idx="7538">
                  <c:v>6.1325759999999958</c:v>
                </c:pt>
                <c:pt idx="7539">
                  <c:v>6.1264799999999973</c:v>
                </c:pt>
                <c:pt idx="7540">
                  <c:v>6.1234319999999958</c:v>
                </c:pt>
                <c:pt idx="7541">
                  <c:v>6.0777120000000009</c:v>
                </c:pt>
                <c:pt idx="7542">
                  <c:v>6.0807599999999997</c:v>
                </c:pt>
                <c:pt idx="7543">
                  <c:v>6.092951999999995</c:v>
                </c:pt>
                <c:pt idx="7544">
                  <c:v>6.0807599999999997</c:v>
                </c:pt>
                <c:pt idx="7545">
                  <c:v>6.0655199999999958</c:v>
                </c:pt>
                <c:pt idx="7546">
                  <c:v>6.0594239999999999</c:v>
                </c:pt>
                <c:pt idx="7547">
                  <c:v>6.0563760000000002</c:v>
                </c:pt>
                <c:pt idx="7548">
                  <c:v>6.0563760000000002</c:v>
                </c:pt>
                <c:pt idx="7549">
                  <c:v>6.0502800000000008</c:v>
                </c:pt>
                <c:pt idx="7550">
                  <c:v>6.0411360000000007</c:v>
                </c:pt>
                <c:pt idx="7551">
                  <c:v>6.0380880000000001</c:v>
                </c:pt>
                <c:pt idx="7552">
                  <c:v>6.0228480000000006</c:v>
                </c:pt>
                <c:pt idx="7553">
                  <c:v>6.010656</c:v>
                </c:pt>
                <c:pt idx="7554">
                  <c:v>6.0076080000000003</c:v>
                </c:pt>
                <c:pt idx="7555">
                  <c:v>6.0015120000000008</c:v>
                </c:pt>
                <c:pt idx="7556">
                  <c:v>5.9984640000000002</c:v>
                </c:pt>
                <c:pt idx="7557">
                  <c:v>5.9984640000000002</c:v>
                </c:pt>
                <c:pt idx="7558">
                  <c:v>5.9984640000000002</c:v>
                </c:pt>
                <c:pt idx="7559">
                  <c:v>5.9984640000000002</c:v>
                </c:pt>
                <c:pt idx="7560">
                  <c:v>5.9893200000000002</c:v>
                </c:pt>
                <c:pt idx="7561">
                  <c:v>5.9832239999999999</c:v>
                </c:pt>
                <c:pt idx="7562">
                  <c:v>5.9832239999999999</c:v>
                </c:pt>
                <c:pt idx="7563">
                  <c:v>5.980176000000001</c:v>
                </c:pt>
                <c:pt idx="7564">
                  <c:v>5.9588400000000004</c:v>
                </c:pt>
                <c:pt idx="7565">
                  <c:v>5.9436</c:v>
                </c:pt>
                <c:pt idx="7566">
                  <c:v>5.9436</c:v>
                </c:pt>
                <c:pt idx="7567">
                  <c:v>5.9557919999999998</c:v>
                </c:pt>
                <c:pt idx="7568">
                  <c:v>5.934456</c:v>
                </c:pt>
                <c:pt idx="7569">
                  <c:v>5.934456</c:v>
                </c:pt>
                <c:pt idx="7570">
                  <c:v>5.934456</c:v>
                </c:pt>
                <c:pt idx="7571">
                  <c:v>5.934456</c:v>
                </c:pt>
                <c:pt idx="7572">
                  <c:v>5.934456</c:v>
                </c:pt>
                <c:pt idx="7573">
                  <c:v>5.934456</c:v>
                </c:pt>
                <c:pt idx="7574">
                  <c:v>5.8948319999999947</c:v>
                </c:pt>
                <c:pt idx="7575">
                  <c:v>5.885688</c:v>
                </c:pt>
                <c:pt idx="7576">
                  <c:v>5.885688</c:v>
                </c:pt>
                <c:pt idx="7577">
                  <c:v>5.8826400000000003</c:v>
                </c:pt>
                <c:pt idx="7578">
                  <c:v>5.8887360000000006</c:v>
                </c:pt>
                <c:pt idx="7579">
                  <c:v>5.9009280000000004</c:v>
                </c:pt>
                <c:pt idx="7580">
                  <c:v>5.9314080000000002</c:v>
                </c:pt>
                <c:pt idx="7581">
                  <c:v>5.9314080000000002</c:v>
                </c:pt>
                <c:pt idx="7582">
                  <c:v>5.9314080000000002</c:v>
                </c:pt>
                <c:pt idx="7583">
                  <c:v>5.9375040000000006</c:v>
                </c:pt>
                <c:pt idx="7584">
                  <c:v>5.9436</c:v>
                </c:pt>
                <c:pt idx="7585">
                  <c:v>5.9436</c:v>
                </c:pt>
                <c:pt idx="7586">
                  <c:v>5.9436</c:v>
                </c:pt>
                <c:pt idx="7587">
                  <c:v>5.9375040000000006</c:v>
                </c:pt>
                <c:pt idx="7588">
                  <c:v>5.9253120000000008</c:v>
                </c:pt>
                <c:pt idx="7589">
                  <c:v>5.9253120000000008</c:v>
                </c:pt>
                <c:pt idx="7590">
                  <c:v>5.9375040000000006</c:v>
                </c:pt>
                <c:pt idx="7591">
                  <c:v>5.9557919999999998</c:v>
                </c:pt>
                <c:pt idx="7592">
                  <c:v>5.9618880000000001</c:v>
                </c:pt>
                <c:pt idx="7593">
                  <c:v>5.9923679999999999</c:v>
                </c:pt>
                <c:pt idx="7594">
                  <c:v>6.0015120000000008</c:v>
                </c:pt>
                <c:pt idx="7595">
                  <c:v>6.0045599999999997</c:v>
                </c:pt>
                <c:pt idx="7596">
                  <c:v>6.0960000000000001</c:v>
                </c:pt>
                <c:pt idx="7597">
                  <c:v>6.217919999999995</c:v>
                </c:pt>
                <c:pt idx="7598">
                  <c:v>6.3428879999999959</c:v>
                </c:pt>
                <c:pt idx="7599">
                  <c:v>6.4434719999999999</c:v>
                </c:pt>
                <c:pt idx="7600">
                  <c:v>6.4770000000000003</c:v>
                </c:pt>
                <c:pt idx="7601">
                  <c:v>6.5227199999999996</c:v>
                </c:pt>
                <c:pt idx="7602">
                  <c:v>6.5897759999999996</c:v>
                </c:pt>
                <c:pt idx="7603">
                  <c:v>6.6507359999999949</c:v>
                </c:pt>
                <c:pt idx="7604">
                  <c:v>6.6812160000000009</c:v>
                </c:pt>
                <c:pt idx="7605">
                  <c:v>6.748272</c:v>
                </c:pt>
                <c:pt idx="7606">
                  <c:v>6.8458080000000008</c:v>
                </c:pt>
                <c:pt idx="7607">
                  <c:v>6.9341999999999997</c:v>
                </c:pt>
                <c:pt idx="7608">
                  <c:v>7.0104000000000006</c:v>
                </c:pt>
                <c:pt idx="7609">
                  <c:v>7.0622159999999967</c:v>
                </c:pt>
                <c:pt idx="7610">
                  <c:v>7.0744080000000009</c:v>
                </c:pt>
                <c:pt idx="7611">
                  <c:v>7.0744080000000009</c:v>
                </c:pt>
                <c:pt idx="7612">
                  <c:v>7.0805039999999986</c:v>
                </c:pt>
                <c:pt idx="7613">
                  <c:v>7.141464</c:v>
                </c:pt>
                <c:pt idx="7614">
                  <c:v>7.2694800000000006</c:v>
                </c:pt>
                <c:pt idx="7615">
                  <c:v>7.3395839999999994</c:v>
                </c:pt>
                <c:pt idx="7616">
                  <c:v>7.2816720000000004</c:v>
                </c:pt>
                <c:pt idx="7617">
                  <c:v>7.2176640000000001</c:v>
                </c:pt>
                <c:pt idx="7618">
                  <c:v>7.1719440000000008</c:v>
                </c:pt>
                <c:pt idx="7619">
                  <c:v>7.1292720000000003</c:v>
                </c:pt>
                <c:pt idx="7620">
                  <c:v>7.0957440000000007</c:v>
                </c:pt>
                <c:pt idx="7621">
                  <c:v>7.065264</c:v>
                </c:pt>
                <c:pt idx="7622">
                  <c:v>8.9611199999999993</c:v>
                </c:pt>
                <c:pt idx="7623">
                  <c:v>8.9062560000000008</c:v>
                </c:pt>
                <c:pt idx="7624">
                  <c:v>8.8391999999999999</c:v>
                </c:pt>
                <c:pt idx="7625">
                  <c:v>8.7751920000000005</c:v>
                </c:pt>
                <c:pt idx="7626">
                  <c:v>8.744711999999998</c:v>
                </c:pt>
                <c:pt idx="7627">
                  <c:v>8.7081359999999997</c:v>
                </c:pt>
                <c:pt idx="7628">
                  <c:v>8.6532720000000012</c:v>
                </c:pt>
                <c:pt idx="7629">
                  <c:v>8.6014560000000007</c:v>
                </c:pt>
                <c:pt idx="7630">
                  <c:v>8.5526879999999998</c:v>
                </c:pt>
                <c:pt idx="7631">
                  <c:v>8.5008720000000011</c:v>
                </c:pt>
                <c:pt idx="7632">
                  <c:v>8.4642959999999992</c:v>
                </c:pt>
                <c:pt idx="7633">
                  <c:v>8.4338160000000002</c:v>
                </c:pt>
                <c:pt idx="7634">
                  <c:v>8.4002879999999998</c:v>
                </c:pt>
                <c:pt idx="7635">
                  <c:v>8.3759040000000002</c:v>
                </c:pt>
                <c:pt idx="7636">
                  <c:v>8.3301839999999991</c:v>
                </c:pt>
                <c:pt idx="7637">
                  <c:v>8.290560000000001</c:v>
                </c:pt>
                <c:pt idx="7638">
                  <c:v>8.2692239999999995</c:v>
                </c:pt>
                <c:pt idx="7639">
                  <c:v>8.2661760000000015</c:v>
                </c:pt>
                <c:pt idx="7640">
                  <c:v>8.2387439999999987</c:v>
                </c:pt>
                <c:pt idx="7641">
                  <c:v>8.1991200000000006</c:v>
                </c:pt>
                <c:pt idx="7642">
                  <c:v>8.1594960000000007</c:v>
                </c:pt>
                <c:pt idx="7643">
                  <c:v>8.1259680000000003</c:v>
                </c:pt>
                <c:pt idx="7644">
                  <c:v>8.0985359999999993</c:v>
                </c:pt>
                <c:pt idx="7645">
                  <c:v>8.0954879999999996</c:v>
                </c:pt>
                <c:pt idx="7646">
                  <c:v>8.0863440000000004</c:v>
                </c:pt>
                <c:pt idx="7647">
                  <c:v>8.0741519999999998</c:v>
                </c:pt>
                <c:pt idx="7648">
                  <c:v>8.0589120000000012</c:v>
                </c:pt>
                <c:pt idx="7649">
                  <c:v>8.0589120000000012</c:v>
                </c:pt>
                <c:pt idx="7650">
                  <c:v>8.0711040000000001</c:v>
                </c:pt>
                <c:pt idx="7651">
                  <c:v>8.0741519999999998</c:v>
                </c:pt>
                <c:pt idx="7652">
                  <c:v>8.0741519999999998</c:v>
                </c:pt>
                <c:pt idx="7653">
                  <c:v>8.0832960000000007</c:v>
                </c:pt>
                <c:pt idx="7654">
                  <c:v>8.0832960000000007</c:v>
                </c:pt>
                <c:pt idx="7655">
                  <c:v>8.0832960000000007</c:v>
                </c:pt>
                <c:pt idx="7656">
                  <c:v>8.0832960000000007</c:v>
                </c:pt>
                <c:pt idx="7657">
                  <c:v>8.0893920000000001</c:v>
                </c:pt>
                <c:pt idx="7658">
                  <c:v>8.0832960000000007</c:v>
                </c:pt>
                <c:pt idx="7659">
                  <c:v>8.080248000000001</c:v>
                </c:pt>
                <c:pt idx="7660">
                  <c:v>8.080248000000001</c:v>
                </c:pt>
                <c:pt idx="7661">
                  <c:v>8.0924399999999999</c:v>
                </c:pt>
                <c:pt idx="7662">
                  <c:v>8.1290160000000018</c:v>
                </c:pt>
                <c:pt idx="7663">
                  <c:v>8.1686399999999999</c:v>
                </c:pt>
                <c:pt idx="7664">
                  <c:v>8.2052160000000001</c:v>
                </c:pt>
                <c:pt idx="7665">
                  <c:v>8.2448399999999999</c:v>
                </c:pt>
                <c:pt idx="7666">
                  <c:v>8.272272000000001</c:v>
                </c:pt>
                <c:pt idx="7667">
                  <c:v>8.3393280000000001</c:v>
                </c:pt>
                <c:pt idx="7668">
                  <c:v>8.3911440000000006</c:v>
                </c:pt>
                <c:pt idx="7669">
                  <c:v>8.39724</c:v>
                </c:pt>
                <c:pt idx="7670">
                  <c:v>8.3880960000000009</c:v>
                </c:pt>
                <c:pt idx="7671">
                  <c:v>8.3880960000000009</c:v>
                </c:pt>
                <c:pt idx="7672">
                  <c:v>8.4124800000000004</c:v>
                </c:pt>
                <c:pt idx="7673">
                  <c:v>8.378952</c:v>
                </c:pt>
                <c:pt idx="7674">
                  <c:v>8.3545680000000004</c:v>
                </c:pt>
                <c:pt idx="7675">
                  <c:v>8.3240879999999997</c:v>
                </c:pt>
                <c:pt idx="7676">
                  <c:v>8.2936080000000008</c:v>
                </c:pt>
                <c:pt idx="7677">
                  <c:v>8.2570320000000006</c:v>
                </c:pt>
                <c:pt idx="7678">
                  <c:v>8.2143599999999974</c:v>
                </c:pt>
                <c:pt idx="7679">
                  <c:v>8.1716879999999996</c:v>
                </c:pt>
                <c:pt idx="7680">
                  <c:v>8.1351120000000012</c:v>
                </c:pt>
                <c:pt idx="7681">
                  <c:v>8.1046320000000005</c:v>
                </c:pt>
                <c:pt idx="7682">
                  <c:v>8.0619600000000009</c:v>
                </c:pt>
                <c:pt idx="7683">
                  <c:v>8.0375760000000014</c:v>
                </c:pt>
                <c:pt idx="7684">
                  <c:v>8.0162399999999998</c:v>
                </c:pt>
                <c:pt idx="7685">
                  <c:v>8.0010000000000012</c:v>
                </c:pt>
                <c:pt idx="7686">
                  <c:v>7.98576</c:v>
                </c:pt>
                <c:pt idx="7687">
                  <c:v>7.9705199999999996</c:v>
                </c:pt>
                <c:pt idx="7688">
                  <c:v>7.9430880000000004</c:v>
                </c:pt>
                <c:pt idx="7689">
                  <c:v>7.9247999999999976</c:v>
                </c:pt>
                <c:pt idx="7690">
                  <c:v>7.9034639999999996</c:v>
                </c:pt>
                <c:pt idx="7691">
                  <c:v>7.9004160000000008</c:v>
                </c:pt>
                <c:pt idx="7692">
                  <c:v>7.9004160000000008</c:v>
                </c:pt>
                <c:pt idx="7693">
                  <c:v>7.8638400000000006</c:v>
                </c:pt>
                <c:pt idx="7694">
                  <c:v>7.8668879999999959</c:v>
                </c:pt>
                <c:pt idx="7695">
                  <c:v>7.8912719999999998</c:v>
                </c:pt>
                <c:pt idx="7696">
                  <c:v>7.8668879999999959</c:v>
                </c:pt>
                <c:pt idx="7697">
                  <c:v>7.8333599999999999</c:v>
                </c:pt>
                <c:pt idx="7698">
                  <c:v>7.8028799999999974</c:v>
                </c:pt>
                <c:pt idx="7699">
                  <c:v>7.7784959999999996</c:v>
                </c:pt>
                <c:pt idx="7700">
                  <c:v>7.7571599999999998</c:v>
                </c:pt>
                <c:pt idx="7701">
                  <c:v>7.7541119999999957</c:v>
                </c:pt>
                <c:pt idx="7702">
                  <c:v>7.784592</c:v>
                </c:pt>
                <c:pt idx="7703">
                  <c:v>7.830312000000001</c:v>
                </c:pt>
                <c:pt idx="7704">
                  <c:v>7.7937360000000009</c:v>
                </c:pt>
                <c:pt idx="7705">
                  <c:v>7.7602080000000004</c:v>
                </c:pt>
                <c:pt idx="7706">
                  <c:v>7.7419200000000004</c:v>
                </c:pt>
                <c:pt idx="7707">
                  <c:v>7.7388719999999998</c:v>
                </c:pt>
                <c:pt idx="7708">
                  <c:v>7.6992479999999999</c:v>
                </c:pt>
                <c:pt idx="7709">
                  <c:v>7.668768</c:v>
                </c:pt>
                <c:pt idx="7710">
                  <c:v>7.6352399999999996</c:v>
                </c:pt>
                <c:pt idx="7711">
                  <c:v>7.6047599999999997</c:v>
                </c:pt>
                <c:pt idx="7712">
                  <c:v>7.5773279999999996</c:v>
                </c:pt>
                <c:pt idx="7713">
                  <c:v>7.5468479999999998</c:v>
                </c:pt>
                <c:pt idx="7714">
                  <c:v>7.5255119999999964</c:v>
                </c:pt>
                <c:pt idx="7715">
                  <c:v>7.4980800000000007</c:v>
                </c:pt>
                <c:pt idx="7716">
                  <c:v>7.4767440000000001</c:v>
                </c:pt>
                <c:pt idx="7717">
                  <c:v>7.458456</c:v>
                </c:pt>
                <c:pt idx="7718">
                  <c:v>7.4279759999999957</c:v>
                </c:pt>
                <c:pt idx="7719">
                  <c:v>7.4066400000000003</c:v>
                </c:pt>
                <c:pt idx="7720">
                  <c:v>7.3853039999999996</c:v>
                </c:pt>
                <c:pt idx="7721">
                  <c:v>7.3609199999999948</c:v>
                </c:pt>
                <c:pt idx="7722">
                  <c:v>7.3395839999999994</c:v>
                </c:pt>
                <c:pt idx="7723">
                  <c:v>7.3212960000000002</c:v>
                </c:pt>
                <c:pt idx="7724">
                  <c:v>7.2999599999999996</c:v>
                </c:pt>
                <c:pt idx="7725">
                  <c:v>7.2725280000000003</c:v>
                </c:pt>
                <c:pt idx="7726">
                  <c:v>7.2481440000000008</c:v>
                </c:pt>
                <c:pt idx="7727">
                  <c:v>7.2298559999999998</c:v>
                </c:pt>
                <c:pt idx="7728">
                  <c:v>7.2054720000000003</c:v>
                </c:pt>
                <c:pt idx="7729">
                  <c:v>7.1963280000000003</c:v>
                </c:pt>
                <c:pt idx="7730">
                  <c:v>7.1780400000000002</c:v>
                </c:pt>
                <c:pt idx="7731">
                  <c:v>7.1627999999999972</c:v>
                </c:pt>
                <c:pt idx="7732">
                  <c:v>7.1353679999999997</c:v>
                </c:pt>
                <c:pt idx="7733">
                  <c:v>7.117079999999997</c:v>
                </c:pt>
                <c:pt idx="7734">
                  <c:v>7.0926960000000001</c:v>
                </c:pt>
                <c:pt idx="7735">
                  <c:v>7.0774559999999997</c:v>
                </c:pt>
                <c:pt idx="7736">
                  <c:v>7.0622159999999967</c:v>
                </c:pt>
                <c:pt idx="7737">
                  <c:v>7.0469760000000008</c:v>
                </c:pt>
                <c:pt idx="7738">
                  <c:v>7.0225919999999959</c:v>
                </c:pt>
                <c:pt idx="7739">
                  <c:v>7.0043039999999994</c:v>
                </c:pt>
                <c:pt idx="7740">
                  <c:v>6.9921120000000014</c:v>
                </c:pt>
                <c:pt idx="7741">
                  <c:v>6.9646800000000004</c:v>
                </c:pt>
                <c:pt idx="7742">
                  <c:v>6.9555359999999959</c:v>
                </c:pt>
                <c:pt idx="7743">
                  <c:v>6.940296</c:v>
                </c:pt>
                <c:pt idx="7744">
                  <c:v>6.9250559999999997</c:v>
                </c:pt>
                <c:pt idx="7745">
                  <c:v>6.9067679999999996</c:v>
                </c:pt>
                <c:pt idx="7746">
                  <c:v>6.8884799999999986</c:v>
                </c:pt>
                <c:pt idx="7747">
                  <c:v>6.8762879999999997</c:v>
                </c:pt>
                <c:pt idx="7748">
                  <c:v>6.8610480000000011</c:v>
                </c:pt>
                <c:pt idx="7749">
                  <c:v>6.8519039999999967</c:v>
                </c:pt>
                <c:pt idx="7750">
                  <c:v>6.8244719999999948</c:v>
                </c:pt>
                <c:pt idx="7751">
                  <c:v>6.8061839999999956</c:v>
                </c:pt>
                <c:pt idx="7752">
                  <c:v>6.7909439999999996</c:v>
                </c:pt>
                <c:pt idx="7753">
                  <c:v>6.7696079999999998</c:v>
                </c:pt>
                <c:pt idx="7754">
                  <c:v>6.7604640000000007</c:v>
                </c:pt>
                <c:pt idx="7755">
                  <c:v>6.7513199999999998</c:v>
                </c:pt>
                <c:pt idx="7756">
                  <c:v>6.7421760000000006</c:v>
                </c:pt>
                <c:pt idx="7757">
                  <c:v>6.7238879999999996</c:v>
                </c:pt>
                <c:pt idx="7758">
                  <c:v>6.7116959999999999</c:v>
                </c:pt>
                <c:pt idx="7759">
                  <c:v>6.6934080000000007</c:v>
                </c:pt>
                <c:pt idx="7760">
                  <c:v>6.6812160000000009</c:v>
                </c:pt>
                <c:pt idx="7761">
                  <c:v>6.6629279999999937</c:v>
                </c:pt>
                <c:pt idx="7762">
                  <c:v>6.6507359999999949</c:v>
                </c:pt>
                <c:pt idx="7763">
                  <c:v>6.6385439999999987</c:v>
                </c:pt>
                <c:pt idx="7764">
                  <c:v>6.6263519999999998</c:v>
                </c:pt>
                <c:pt idx="7765">
                  <c:v>6.6080640000000006</c:v>
                </c:pt>
                <c:pt idx="7766">
                  <c:v>6.5928239999999976</c:v>
                </c:pt>
                <c:pt idx="7767">
                  <c:v>6.5836800000000011</c:v>
                </c:pt>
                <c:pt idx="7768">
                  <c:v>6.5653920000000001</c:v>
                </c:pt>
                <c:pt idx="7769">
                  <c:v>6.5592959999999998</c:v>
                </c:pt>
                <c:pt idx="7770">
                  <c:v>6.5532000000000004</c:v>
                </c:pt>
                <c:pt idx="7771">
                  <c:v>6.5410079999999997</c:v>
                </c:pt>
                <c:pt idx="7772">
                  <c:v>6.5135759999999996</c:v>
                </c:pt>
                <c:pt idx="7773">
                  <c:v>6.5044320000000004</c:v>
                </c:pt>
                <c:pt idx="7774">
                  <c:v>6.4952879999999986</c:v>
                </c:pt>
                <c:pt idx="7775">
                  <c:v>6.4922399999999998</c:v>
                </c:pt>
                <c:pt idx="7776">
                  <c:v>6.4739519999999997</c:v>
                </c:pt>
                <c:pt idx="7777">
                  <c:v>6.4526160000000008</c:v>
                </c:pt>
                <c:pt idx="7778">
                  <c:v>6.4434719999999999</c:v>
                </c:pt>
                <c:pt idx="7779">
                  <c:v>6.4343279999999998</c:v>
                </c:pt>
                <c:pt idx="7780">
                  <c:v>6.4160399999999997</c:v>
                </c:pt>
                <c:pt idx="7781">
                  <c:v>6.4068959999999997</c:v>
                </c:pt>
                <c:pt idx="7782">
                  <c:v>6.403848</c:v>
                </c:pt>
                <c:pt idx="7783">
                  <c:v>6.3886079999999996</c:v>
                </c:pt>
                <c:pt idx="7784">
                  <c:v>6.3764160000000007</c:v>
                </c:pt>
                <c:pt idx="7785">
                  <c:v>6.3642239999999957</c:v>
                </c:pt>
                <c:pt idx="7786">
                  <c:v>6.3489839999999962</c:v>
                </c:pt>
                <c:pt idx="7787">
                  <c:v>6.3398399999999997</c:v>
                </c:pt>
                <c:pt idx="7788">
                  <c:v>6.336792</c:v>
                </c:pt>
                <c:pt idx="7789">
                  <c:v>6.3245999999999958</c:v>
                </c:pt>
                <c:pt idx="7790">
                  <c:v>6.3185039999999972</c:v>
                </c:pt>
                <c:pt idx="7791">
                  <c:v>6.3032640000000004</c:v>
                </c:pt>
                <c:pt idx="7792">
                  <c:v>6.2941199999999951</c:v>
                </c:pt>
                <c:pt idx="7793">
                  <c:v>6.2788800000000009</c:v>
                </c:pt>
                <c:pt idx="7794">
                  <c:v>6.2758320000000003</c:v>
                </c:pt>
                <c:pt idx="7795">
                  <c:v>6.2575439999999984</c:v>
                </c:pt>
                <c:pt idx="7796">
                  <c:v>6.2514479999999999</c:v>
                </c:pt>
                <c:pt idx="7797">
                  <c:v>6.2453519999999996</c:v>
                </c:pt>
                <c:pt idx="7798">
                  <c:v>6.230112000000001</c:v>
                </c:pt>
                <c:pt idx="7799">
                  <c:v>6.2209680000000001</c:v>
                </c:pt>
                <c:pt idx="7800">
                  <c:v>6.2087760000000003</c:v>
                </c:pt>
                <c:pt idx="7801">
                  <c:v>6.2026800000000009</c:v>
                </c:pt>
                <c:pt idx="7802">
                  <c:v>6.1965839999999961</c:v>
                </c:pt>
                <c:pt idx="7803">
                  <c:v>6.1782959999999996</c:v>
                </c:pt>
                <c:pt idx="7804">
                  <c:v>6.1722000000000001</c:v>
                </c:pt>
                <c:pt idx="7805">
                  <c:v>6.1569599999999998</c:v>
                </c:pt>
                <c:pt idx="7806">
                  <c:v>6.1508639999999994</c:v>
                </c:pt>
                <c:pt idx="7807">
                  <c:v>6.1417200000000003</c:v>
                </c:pt>
                <c:pt idx="7808">
                  <c:v>6.1325759999999958</c:v>
                </c:pt>
                <c:pt idx="7809">
                  <c:v>6.1264799999999973</c:v>
                </c:pt>
                <c:pt idx="7810">
                  <c:v>6.1112399999999996</c:v>
                </c:pt>
                <c:pt idx="7811">
                  <c:v>6.0990479999999998</c:v>
                </c:pt>
                <c:pt idx="7812">
                  <c:v>6.092951999999995</c:v>
                </c:pt>
                <c:pt idx="7813">
                  <c:v>6.0838080000000003</c:v>
                </c:pt>
                <c:pt idx="7814">
                  <c:v>6.0777120000000009</c:v>
                </c:pt>
                <c:pt idx="7815">
                  <c:v>6.068568</c:v>
                </c:pt>
                <c:pt idx="7816">
                  <c:v>6.0563760000000002</c:v>
                </c:pt>
                <c:pt idx="7817">
                  <c:v>6.0502800000000008</c:v>
                </c:pt>
                <c:pt idx="7818">
                  <c:v>6.0380880000000001</c:v>
                </c:pt>
                <c:pt idx="7819">
                  <c:v>6.0289439999999974</c:v>
                </c:pt>
                <c:pt idx="7820">
                  <c:v>6.0198</c:v>
                </c:pt>
                <c:pt idx="7821">
                  <c:v>6.0076080000000003</c:v>
                </c:pt>
                <c:pt idx="7822">
                  <c:v>5.9954159999999996</c:v>
                </c:pt>
                <c:pt idx="7823">
                  <c:v>5.9893200000000002</c:v>
                </c:pt>
                <c:pt idx="7824">
                  <c:v>5.980176000000001</c:v>
                </c:pt>
                <c:pt idx="7825">
                  <c:v>5.9771280000000004</c:v>
                </c:pt>
                <c:pt idx="7826">
                  <c:v>5.9710320000000001</c:v>
                </c:pt>
                <c:pt idx="7827">
                  <c:v>5.9618880000000001</c:v>
                </c:pt>
                <c:pt idx="7828">
                  <c:v>5.9496960000000003</c:v>
                </c:pt>
                <c:pt idx="7829">
                  <c:v>5.9436</c:v>
                </c:pt>
                <c:pt idx="7830">
                  <c:v>5.9405519999999976</c:v>
                </c:pt>
                <c:pt idx="7831">
                  <c:v>5.9161679999999999</c:v>
                </c:pt>
                <c:pt idx="7832">
                  <c:v>5.9070239999999998</c:v>
                </c:pt>
                <c:pt idx="7833">
                  <c:v>5.9070239999999998</c:v>
                </c:pt>
                <c:pt idx="7834">
                  <c:v>5.903976000000001</c:v>
                </c:pt>
                <c:pt idx="7835">
                  <c:v>5.9009280000000004</c:v>
                </c:pt>
                <c:pt idx="7836">
                  <c:v>5.8917839999999986</c:v>
                </c:pt>
                <c:pt idx="7837">
                  <c:v>5.8826400000000003</c:v>
                </c:pt>
                <c:pt idx="7838">
                  <c:v>5.8673999999999964</c:v>
                </c:pt>
                <c:pt idx="7839">
                  <c:v>5.8613039999999996</c:v>
                </c:pt>
                <c:pt idx="7840">
                  <c:v>5.8552080000000002</c:v>
                </c:pt>
                <c:pt idx="7841">
                  <c:v>5.843015999999996</c:v>
                </c:pt>
                <c:pt idx="7842">
                  <c:v>5.8399679999999998</c:v>
                </c:pt>
                <c:pt idx="7843">
                  <c:v>5.8399679999999998</c:v>
                </c:pt>
                <c:pt idx="7844">
                  <c:v>5.8338720000000004</c:v>
                </c:pt>
                <c:pt idx="7845">
                  <c:v>5.8216800000000006</c:v>
                </c:pt>
                <c:pt idx="7846">
                  <c:v>5.815583999999995</c:v>
                </c:pt>
                <c:pt idx="7847">
                  <c:v>5.8064400000000003</c:v>
                </c:pt>
                <c:pt idx="7848">
                  <c:v>5.8003440000000008</c:v>
                </c:pt>
                <c:pt idx="7849">
                  <c:v>5.7911999999999999</c:v>
                </c:pt>
                <c:pt idx="7850">
                  <c:v>5.7820559999999999</c:v>
                </c:pt>
                <c:pt idx="7851">
                  <c:v>5.7698640000000001</c:v>
                </c:pt>
                <c:pt idx="7852">
                  <c:v>5.7607200000000001</c:v>
                </c:pt>
                <c:pt idx="7853">
                  <c:v>5.7576720000000003</c:v>
                </c:pt>
                <c:pt idx="7854">
                  <c:v>5.7515760000000009</c:v>
                </c:pt>
                <c:pt idx="7855">
                  <c:v>5.742432</c:v>
                </c:pt>
                <c:pt idx="7856">
                  <c:v>5.7332879999999999</c:v>
                </c:pt>
                <c:pt idx="7857">
                  <c:v>5.7241439999999972</c:v>
                </c:pt>
                <c:pt idx="7858">
                  <c:v>5.7180479999999996</c:v>
                </c:pt>
                <c:pt idx="7859">
                  <c:v>5.7119520000000001</c:v>
                </c:pt>
                <c:pt idx="7860">
                  <c:v>5.702808000000001</c:v>
                </c:pt>
                <c:pt idx="7861">
                  <c:v>5.6875680000000006</c:v>
                </c:pt>
                <c:pt idx="7862">
                  <c:v>5.6784239999999997</c:v>
                </c:pt>
                <c:pt idx="7863">
                  <c:v>5.6692799999999997</c:v>
                </c:pt>
                <c:pt idx="7864">
                  <c:v>5.6662319999999999</c:v>
                </c:pt>
                <c:pt idx="7865">
                  <c:v>5.663183999999994</c:v>
                </c:pt>
                <c:pt idx="7866">
                  <c:v>5.6570879999999937</c:v>
                </c:pt>
                <c:pt idx="7867">
                  <c:v>5.6540399999999948</c:v>
                </c:pt>
                <c:pt idx="7868">
                  <c:v>5.650991999999996</c:v>
                </c:pt>
                <c:pt idx="7869">
                  <c:v>5.6448959999999948</c:v>
                </c:pt>
                <c:pt idx="7870">
                  <c:v>5.6296559999999998</c:v>
                </c:pt>
                <c:pt idx="7871">
                  <c:v>5.6235599999999959</c:v>
                </c:pt>
                <c:pt idx="7872">
                  <c:v>5.6205119999999953</c:v>
                </c:pt>
                <c:pt idx="7873">
                  <c:v>5.6327039999999986</c:v>
                </c:pt>
                <c:pt idx="7874">
                  <c:v>5.6327039999999986</c:v>
                </c:pt>
                <c:pt idx="7875">
                  <c:v>5.6235599999999959</c:v>
                </c:pt>
                <c:pt idx="7876">
                  <c:v>5.6113679999999997</c:v>
                </c:pt>
                <c:pt idx="7877">
                  <c:v>5.5900319999999999</c:v>
                </c:pt>
                <c:pt idx="7878">
                  <c:v>5.5869839999999966</c:v>
                </c:pt>
                <c:pt idx="7879">
                  <c:v>5.5839359999999996</c:v>
                </c:pt>
                <c:pt idx="7880">
                  <c:v>5.5778400000000001</c:v>
                </c:pt>
                <c:pt idx="7881">
                  <c:v>5.5717439999999998</c:v>
                </c:pt>
                <c:pt idx="7882">
                  <c:v>5.5686960000000001</c:v>
                </c:pt>
                <c:pt idx="7883">
                  <c:v>5.559552</c:v>
                </c:pt>
                <c:pt idx="7884">
                  <c:v>5.5534559999999997</c:v>
                </c:pt>
                <c:pt idx="7885">
                  <c:v>5.5473600000000003</c:v>
                </c:pt>
                <c:pt idx="7886">
                  <c:v>5.5473600000000003</c:v>
                </c:pt>
                <c:pt idx="7887">
                  <c:v>5.5443120000000006</c:v>
                </c:pt>
                <c:pt idx="7888">
                  <c:v>5.5351679999999996</c:v>
                </c:pt>
                <c:pt idx="7889">
                  <c:v>5.5199280000000002</c:v>
                </c:pt>
                <c:pt idx="7890">
                  <c:v>5.5077360000000004</c:v>
                </c:pt>
                <c:pt idx="7891">
                  <c:v>5.5046879999999998</c:v>
                </c:pt>
                <c:pt idx="7892">
                  <c:v>5.5046879999999998</c:v>
                </c:pt>
                <c:pt idx="7893">
                  <c:v>5.5046879999999998</c:v>
                </c:pt>
                <c:pt idx="7894">
                  <c:v>5.5046879999999998</c:v>
                </c:pt>
                <c:pt idx="7895">
                  <c:v>5.5107839999999966</c:v>
                </c:pt>
                <c:pt idx="7896">
                  <c:v>5.5229759999999946</c:v>
                </c:pt>
                <c:pt idx="7897">
                  <c:v>5.5473600000000003</c:v>
                </c:pt>
                <c:pt idx="7898">
                  <c:v>5.5656480000000004</c:v>
                </c:pt>
                <c:pt idx="7899">
                  <c:v>5.5961280000000002</c:v>
                </c:pt>
                <c:pt idx="7900">
                  <c:v>5.6327039999999986</c:v>
                </c:pt>
                <c:pt idx="7901">
                  <c:v>5.6997600000000004</c:v>
                </c:pt>
                <c:pt idx="7902">
                  <c:v>5.7485280000000003</c:v>
                </c:pt>
                <c:pt idx="7903">
                  <c:v>5.7668159999999959</c:v>
                </c:pt>
                <c:pt idx="7904">
                  <c:v>5.7454800000000006</c:v>
                </c:pt>
                <c:pt idx="7905">
                  <c:v>5.7332879999999999</c:v>
                </c:pt>
                <c:pt idx="7906">
                  <c:v>5.7180479999999996</c:v>
                </c:pt>
                <c:pt idx="7907">
                  <c:v>5.7119520000000001</c:v>
                </c:pt>
                <c:pt idx="7908">
                  <c:v>5.7089039999999986</c:v>
                </c:pt>
                <c:pt idx="7909">
                  <c:v>5.702808000000001</c:v>
                </c:pt>
                <c:pt idx="7910">
                  <c:v>5.7058559999999998</c:v>
                </c:pt>
                <c:pt idx="7911">
                  <c:v>5.7210960000000002</c:v>
                </c:pt>
                <c:pt idx="7912">
                  <c:v>5.742432</c:v>
                </c:pt>
                <c:pt idx="7913">
                  <c:v>5.7576720000000003</c:v>
                </c:pt>
                <c:pt idx="7914">
                  <c:v>5.815583999999995</c:v>
                </c:pt>
                <c:pt idx="7915">
                  <c:v>5.9131200000000002</c:v>
                </c:pt>
                <c:pt idx="7916">
                  <c:v>5.9893200000000002</c:v>
                </c:pt>
                <c:pt idx="7917">
                  <c:v>6.0228480000000006</c:v>
                </c:pt>
                <c:pt idx="7918">
                  <c:v>6.0228480000000006</c:v>
                </c:pt>
                <c:pt idx="7919">
                  <c:v>6.0228480000000006</c:v>
                </c:pt>
                <c:pt idx="7920">
                  <c:v>6.0289439999999974</c:v>
                </c:pt>
                <c:pt idx="7921">
                  <c:v>6.0502800000000008</c:v>
                </c:pt>
                <c:pt idx="7922">
                  <c:v>6.0990479999999998</c:v>
                </c:pt>
                <c:pt idx="7923">
                  <c:v>6.1569599999999998</c:v>
                </c:pt>
                <c:pt idx="7924">
                  <c:v>6.2026800000000009</c:v>
                </c:pt>
                <c:pt idx="7925">
                  <c:v>6.2605919999999999</c:v>
                </c:pt>
                <c:pt idx="7926">
                  <c:v>6.3002160000000007</c:v>
                </c:pt>
                <c:pt idx="7927">
                  <c:v>6.3459359999999947</c:v>
                </c:pt>
                <c:pt idx="7928">
                  <c:v>6.3520319999999959</c:v>
                </c:pt>
                <c:pt idx="7929">
                  <c:v>6.3520319999999959</c:v>
                </c:pt>
                <c:pt idx="7930">
                  <c:v>6.4251839999999962</c:v>
                </c:pt>
                <c:pt idx="7931">
                  <c:v>6.4587120000000011</c:v>
                </c:pt>
                <c:pt idx="7932">
                  <c:v>6.4404240000000001</c:v>
                </c:pt>
                <c:pt idx="7933">
                  <c:v>6.4343279999999998</c:v>
                </c:pt>
                <c:pt idx="7934">
                  <c:v>6.4282320000000004</c:v>
                </c:pt>
                <c:pt idx="7935">
                  <c:v>6.4282320000000004</c:v>
                </c:pt>
                <c:pt idx="7936">
                  <c:v>6.4312800000000001</c:v>
                </c:pt>
                <c:pt idx="7937">
                  <c:v>6.4312800000000001</c:v>
                </c:pt>
                <c:pt idx="7938">
                  <c:v>6.4404240000000001</c:v>
                </c:pt>
                <c:pt idx="7939">
                  <c:v>6.4922399999999998</c:v>
                </c:pt>
                <c:pt idx="7940">
                  <c:v>6.5288159999999964</c:v>
                </c:pt>
                <c:pt idx="7941">
                  <c:v>6.5684400000000007</c:v>
                </c:pt>
                <c:pt idx="7942">
                  <c:v>6.6233039999999956</c:v>
                </c:pt>
                <c:pt idx="7943">
                  <c:v>6.6629279999999937</c:v>
                </c:pt>
                <c:pt idx="7944">
                  <c:v>6.7055999999999996</c:v>
                </c:pt>
                <c:pt idx="7945">
                  <c:v>6.7208400000000008</c:v>
                </c:pt>
                <c:pt idx="7946">
                  <c:v>6.7330319999999997</c:v>
                </c:pt>
                <c:pt idx="7947">
                  <c:v>6.7513199999999998</c:v>
                </c:pt>
                <c:pt idx="7948">
                  <c:v>6.7330319999999997</c:v>
                </c:pt>
                <c:pt idx="7949">
                  <c:v>6.7177920000000002</c:v>
                </c:pt>
                <c:pt idx="7950">
                  <c:v>6.7238879999999996</c:v>
                </c:pt>
                <c:pt idx="7951">
                  <c:v>6.7848480000000011</c:v>
                </c:pt>
                <c:pt idx="7952">
                  <c:v>6.7848480000000011</c:v>
                </c:pt>
                <c:pt idx="7953">
                  <c:v>6.8244719999999948</c:v>
                </c:pt>
                <c:pt idx="7954">
                  <c:v>6.8701920000000003</c:v>
                </c:pt>
                <c:pt idx="7955">
                  <c:v>6.9067679999999996</c:v>
                </c:pt>
                <c:pt idx="7956">
                  <c:v>6.9585839999999974</c:v>
                </c:pt>
                <c:pt idx="7957">
                  <c:v>6.998208</c:v>
                </c:pt>
                <c:pt idx="7958">
                  <c:v>7.0012559999999997</c:v>
                </c:pt>
                <c:pt idx="7959">
                  <c:v>7.0134480000000012</c:v>
                </c:pt>
                <c:pt idx="7960">
                  <c:v>7.0805039999999986</c:v>
                </c:pt>
                <c:pt idx="7961">
                  <c:v>7.0896480000000004</c:v>
                </c:pt>
                <c:pt idx="7962">
                  <c:v>7.0957440000000007</c:v>
                </c:pt>
                <c:pt idx="7963">
                  <c:v>7.1688959999999948</c:v>
                </c:pt>
                <c:pt idx="7964">
                  <c:v>7.2420479999999996</c:v>
                </c:pt>
                <c:pt idx="7965">
                  <c:v>7.3091039999999996</c:v>
                </c:pt>
                <c:pt idx="7966">
                  <c:v>7.357871999999996</c:v>
                </c:pt>
                <c:pt idx="7967">
                  <c:v>7.3974959999999959</c:v>
                </c:pt>
                <c:pt idx="7968">
                  <c:v>7.3273919999999997</c:v>
                </c:pt>
                <c:pt idx="7969">
                  <c:v>7.2725280000000003</c:v>
                </c:pt>
                <c:pt idx="7970">
                  <c:v>7.257288</c:v>
                </c:pt>
                <c:pt idx="7971">
                  <c:v>7.257288</c:v>
                </c:pt>
                <c:pt idx="7972">
                  <c:v>7.2816720000000004</c:v>
                </c:pt>
                <c:pt idx="7973">
                  <c:v>7.3700640000000002</c:v>
                </c:pt>
                <c:pt idx="7974">
                  <c:v>7.4340719999999996</c:v>
                </c:pt>
                <c:pt idx="7975">
                  <c:v>7.5011279999999996</c:v>
                </c:pt>
                <c:pt idx="7976">
                  <c:v>7.6291439999999966</c:v>
                </c:pt>
                <c:pt idx="7977">
                  <c:v>7.7053440000000011</c:v>
                </c:pt>
                <c:pt idx="7978">
                  <c:v>7.7937360000000009</c:v>
                </c:pt>
                <c:pt idx="7979">
                  <c:v>7.8668879999999959</c:v>
                </c:pt>
                <c:pt idx="7980">
                  <c:v>7.8242159999999954</c:v>
                </c:pt>
                <c:pt idx="7981">
                  <c:v>7.8089759999999959</c:v>
                </c:pt>
                <c:pt idx="7982">
                  <c:v>7.8059280000000006</c:v>
                </c:pt>
                <c:pt idx="7983">
                  <c:v>7.818119999999996</c:v>
                </c:pt>
                <c:pt idx="7984">
                  <c:v>7.784592</c:v>
                </c:pt>
                <c:pt idx="7985">
                  <c:v>7.7815440000000011</c:v>
                </c:pt>
                <c:pt idx="7986">
                  <c:v>7.8486000000000002</c:v>
                </c:pt>
                <c:pt idx="7987">
                  <c:v>7.860792</c:v>
                </c:pt>
                <c:pt idx="7988">
                  <c:v>7.8668879999999959</c:v>
                </c:pt>
                <c:pt idx="7989">
                  <c:v>7.8943199999999951</c:v>
                </c:pt>
                <c:pt idx="7990">
                  <c:v>7.8455519999999996</c:v>
                </c:pt>
                <c:pt idx="7991">
                  <c:v>7.8242159999999954</c:v>
                </c:pt>
                <c:pt idx="7992">
                  <c:v>7.7967839999999997</c:v>
                </c:pt>
                <c:pt idx="7993">
                  <c:v>7.7876399999999997</c:v>
                </c:pt>
                <c:pt idx="7994">
                  <c:v>7.7693519999999996</c:v>
                </c:pt>
                <c:pt idx="7995">
                  <c:v>7.7693519999999996</c:v>
                </c:pt>
                <c:pt idx="7996">
                  <c:v>7.7663040000000008</c:v>
                </c:pt>
                <c:pt idx="7997">
                  <c:v>7.7327760000000003</c:v>
                </c:pt>
                <c:pt idx="7998">
                  <c:v>7.7419200000000004</c:v>
                </c:pt>
                <c:pt idx="7999">
                  <c:v>7.7449680000000001</c:v>
                </c:pt>
                <c:pt idx="8000">
                  <c:v>7.7602080000000004</c:v>
                </c:pt>
                <c:pt idx="8001">
                  <c:v>7.7876399999999997</c:v>
                </c:pt>
                <c:pt idx="8002">
                  <c:v>7.8272640000000004</c:v>
                </c:pt>
                <c:pt idx="8003">
                  <c:v>7.8364079999999996</c:v>
                </c:pt>
                <c:pt idx="8004">
                  <c:v>7.8333599999999999</c:v>
                </c:pt>
                <c:pt idx="8005">
                  <c:v>7.8333599999999999</c:v>
                </c:pt>
                <c:pt idx="8006">
                  <c:v>7.8638400000000006</c:v>
                </c:pt>
                <c:pt idx="8007">
                  <c:v>7.9095599999999999</c:v>
                </c:pt>
                <c:pt idx="8008">
                  <c:v>7.9400399999999998</c:v>
                </c:pt>
                <c:pt idx="8009">
                  <c:v>7.9400399999999998</c:v>
                </c:pt>
                <c:pt idx="8010">
                  <c:v>7.955280000000001</c:v>
                </c:pt>
                <c:pt idx="8011">
                  <c:v>8.0223359999999992</c:v>
                </c:pt>
                <c:pt idx="8012">
                  <c:v>8.0924399999999999</c:v>
                </c:pt>
                <c:pt idx="8013">
                  <c:v>8.1290160000000018</c:v>
                </c:pt>
                <c:pt idx="8014">
                  <c:v>8.2113119999999977</c:v>
                </c:pt>
                <c:pt idx="8015">
                  <c:v>8.2966560000000005</c:v>
                </c:pt>
                <c:pt idx="8016">
                  <c:v>8.3941920000000003</c:v>
                </c:pt>
                <c:pt idx="8017">
                  <c:v>8.4368639999999999</c:v>
                </c:pt>
                <c:pt idx="8018">
                  <c:v>8.4825839999999992</c:v>
                </c:pt>
                <c:pt idx="8019">
                  <c:v>8.5222080000000009</c:v>
                </c:pt>
                <c:pt idx="8020">
                  <c:v>8.5343999999999998</c:v>
                </c:pt>
                <c:pt idx="8021">
                  <c:v>8.6319360000000014</c:v>
                </c:pt>
                <c:pt idx="8022">
                  <c:v>8.6776560000000007</c:v>
                </c:pt>
                <c:pt idx="8023">
                  <c:v>8.7264239999999997</c:v>
                </c:pt>
                <c:pt idx="8024">
                  <c:v>8.8178640000000001</c:v>
                </c:pt>
                <c:pt idx="8025">
                  <c:v>8.8696800000000007</c:v>
                </c:pt>
                <c:pt idx="8026">
                  <c:v>8.9001599999999996</c:v>
                </c:pt>
                <c:pt idx="8027">
                  <c:v>8.9032080000000011</c:v>
                </c:pt>
                <c:pt idx="8028">
                  <c:v>8.9275920000000006</c:v>
                </c:pt>
                <c:pt idx="8029">
                  <c:v>8.9428319999999992</c:v>
                </c:pt>
                <c:pt idx="8030">
                  <c:v>8.9916</c:v>
                </c:pt>
                <c:pt idx="8031">
                  <c:v>9.0525599999999997</c:v>
                </c:pt>
                <c:pt idx="8032">
                  <c:v>9.1043759999999985</c:v>
                </c:pt>
                <c:pt idx="8033">
                  <c:v>9.0830400000000004</c:v>
                </c:pt>
                <c:pt idx="8034">
                  <c:v>9.0830400000000004</c:v>
                </c:pt>
                <c:pt idx="8035">
                  <c:v>9.0921839999999996</c:v>
                </c:pt>
                <c:pt idx="8036">
                  <c:v>9.1500959999999996</c:v>
                </c:pt>
                <c:pt idx="8037">
                  <c:v>9.183624</c:v>
                </c:pt>
                <c:pt idx="8038">
                  <c:v>9.2019119999999983</c:v>
                </c:pt>
                <c:pt idx="8039">
                  <c:v>9.1744800000000009</c:v>
                </c:pt>
                <c:pt idx="8040">
                  <c:v>9.1379040000000007</c:v>
                </c:pt>
                <c:pt idx="8041">
                  <c:v>9.0738959999999995</c:v>
                </c:pt>
                <c:pt idx="8042">
                  <c:v>9.0129359999999998</c:v>
                </c:pt>
                <c:pt idx="8043">
                  <c:v>8.9580720000000014</c:v>
                </c:pt>
                <c:pt idx="8044">
                  <c:v>8.9245439999999991</c:v>
                </c:pt>
                <c:pt idx="8045">
                  <c:v>8.9093040000000006</c:v>
                </c:pt>
                <c:pt idx="8046">
                  <c:v>8.8940640000000002</c:v>
                </c:pt>
                <c:pt idx="8047">
                  <c:v>8.8757760000000001</c:v>
                </c:pt>
                <c:pt idx="8048">
                  <c:v>8.8452959999999994</c:v>
                </c:pt>
                <c:pt idx="8049">
                  <c:v>8.8391999999999999</c:v>
                </c:pt>
                <c:pt idx="8050">
                  <c:v>8.8056719999999995</c:v>
                </c:pt>
                <c:pt idx="8051">
                  <c:v>8.7629999999999999</c:v>
                </c:pt>
                <c:pt idx="8052">
                  <c:v>8.7203279999999967</c:v>
                </c:pt>
                <c:pt idx="8053">
                  <c:v>8.6807040000000004</c:v>
                </c:pt>
                <c:pt idx="8054">
                  <c:v>8.6441279999999967</c:v>
                </c:pt>
                <c:pt idx="8055">
                  <c:v>8.6075520000000001</c:v>
                </c:pt>
                <c:pt idx="8056">
                  <c:v>8.5740239999999996</c:v>
                </c:pt>
                <c:pt idx="8057">
                  <c:v>8.5343999999999998</c:v>
                </c:pt>
                <c:pt idx="8058">
                  <c:v>8.5039200000000008</c:v>
                </c:pt>
                <c:pt idx="8059">
                  <c:v>8.4673440000000006</c:v>
                </c:pt>
                <c:pt idx="8060">
                  <c:v>8.4429599999999994</c:v>
                </c:pt>
                <c:pt idx="8061">
                  <c:v>8.4094320000000007</c:v>
                </c:pt>
                <c:pt idx="8062">
                  <c:v>8.3819999999999997</c:v>
                </c:pt>
                <c:pt idx="8063">
                  <c:v>8.3576160000000002</c:v>
                </c:pt>
                <c:pt idx="8064">
                  <c:v>8.3332320000000006</c:v>
                </c:pt>
                <c:pt idx="8065">
                  <c:v>8.3118960000000008</c:v>
                </c:pt>
                <c:pt idx="8066">
                  <c:v>8.290560000000001</c:v>
                </c:pt>
                <c:pt idx="8067">
                  <c:v>8.2753200000000007</c:v>
                </c:pt>
                <c:pt idx="8068">
                  <c:v>8.2509359999999994</c:v>
                </c:pt>
                <c:pt idx="8069">
                  <c:v>8.2265519999999999</c:v>
                </c:pt>
                <c:pt idx="8070">
                  <c:v>8.1930239999999994</c:v>
                </c:pt>
                <c:pt idx="8071">
                  <c:v>8.1686399999999999</c:v>
                </c:pt>
                <c:pt idx="8072">
                  <c:v>8.1442559999999986</c:v>
                </c:pt>
                <c:pt idx="8073">
                  <c:v>8.1137760000000014</c:v>
                </c:pt>
                <c:pt idx="8074">
                  <c:v>8.0863440000000004</c:v>
                </c:pt>
                <c:pt idx="8075">
                  <c:v>8.0680560000000003</c:v>
                </c:pt>
                <c:pt idx="8076">
                  <c:v>8.0345279999999999</c:v>
                </c:pt>
                <c:pt idx="8077">
                  <c:v>8.0131920000000001</c:v>
                </c:pt>
                <c:pt idx="8078">
                  <c:v>7.9888079999999997</c:v>
                </c:pt>
                <c:pt idx="8079">
                  <c:v>7.9674720000000008</c:v>
                </c:pt>
                <c:pt idx="8080">
                  <c:v>7.9461360000000001</c:v>
                </c:pt>
                <c:pt idx="8081">
                  <c:v>7.9187040000000009</c:v>
                </c:pt>
                <c:pt idx="8082">
                  <c:v>7.8973680000000002</c:v>
                </c:pt>
                <c:pt idx="8083">
                  <c:v>7.879080000000001</c:v>
                </c:pt>
                <c:pt idx="8084">
                  <c:v>7.8577439999999976</c:v>
                </c:pt>
                <c:pt idx="8085">
                  <c:v>7.8364079999999996</c:v>
                </c:pt>
                <c:pt idx="8086">
                  <c:v>7.8120239999999956</c:v>
                </c:pt>
                <c:pt idx="8087">
                  <c:v>7.7967839999999997</c:v>
                </c:pt>
                <c:pt idx="8088">
                  <c:v>7.7724000000000002</c:v>
                </c:pt>
                <c:pt idx="8089">
                  <c:v>7.7480160000000007</c:v>
                </c:pt>
                <c:pt idx="8090">
                  <c:v>6.8305680000000004</c:v>
                </c:pt>
                <c:pt idx="8091">
                  <c:v>6.8275199999999936</c:v>
                </c:pt>
                <c:pt idx="8092">
                  <c:v>6.8153280000000001</c:v>
                </c:pt>
                <c:pt idx="8093">
                  <c:v>6.8061839999999956</c:v>
                </c:pt>
                <c:pt idx="8094">
                  <c:v>6.7848480000000011</c:v>
                </c:pt>
                <c:pt idx="8095">
                  <c:v>6.7787519999999999</c:v>
                </c:pt>
                <c:pt idx="8096">
                  <c:v>6.7665600000000001</c:v>
                </c:pt>
                <c:pt idx="8097">
                  <c:v>6.7604640000000007</c:v>
                </c:pt>
                <c:pt idx="8098">
                  <c:v>6.748272</c:v>
                </c:pt>
                <c:pt idx="8099">
                  <c:v>6.7360800000000012</c:v>
                </c:pt>
                <c:pt idx="8100">
                  <c:v>6.7299839999999964</c:v>
                </c:pt>
                <c:pt idx="8101">
                  <c:v>6.7177920000000002</c:v>
                </c:pt>
                <c:pt idx="8102">
                  <c:v>6.7177920000000002</c:v>
                </c:pt>
                <c:pt idx="8103">
                  <c:v>6.7086480000000002</c:v>
                </c:pt>
                <c:pt idx="8104">
                  <c:v>6.6903600000000001</c:v>
                </c:pt>
                <c:pt idx="8105">
                  <c:v>6.6873119999999959</c:v>
                </c:pt>
                <c:pt idx="8106">
                  <c:v>6.6812160000000009</c:v>
                </c:pt>
                <c:pt idx="8107">
                  <c:v>6.6751199999999997</c:v>
                </c:pt>
                <c:pt idx="8108">
                  <c:v>6.6659759999999926</c:v>
                </c:pt>
                <c:pt idx="8109">
                  <c:v>6.6507359999999949</c:v>
                </c:pt>
                <c:pt idx="8110">
                  <c:v>6.6415920000000002</c:v>
                </c:pt>
                <c:pt idx="8111">
                  <c:v>6.6202559999999959</c:v>
                </c:pt>
                <c:pt idx="8112">
                  <c:v>6.6202559999999959</c:v>
                </c:pt>
                <c:pt idx="8113">
                  <c:v>6.6080640000000006</c:v>
                </c:pt>
                <c:pt idx="8114">
                  <c:v>6.6019680000000003</c:v>
                </c:pt>
                <c:pt idx="8115">
                  <c:v>6.5928239999999976</c:v>
                </c:pt>
                <c:pt idx="8116">
                  <c:v>6.5806319999999996</c:v>
                </c:pt>
                <c:pt idx="8117">
                  <c:v>6.5745359999999948</c:v>
                </c:pt>
                <c:pt idx="8118">
                  <c:v>6.5684400000000007</c:v>
                </c:pt>
                <c:pt idx="8119">
                  <c:v>6.5562480000000001</c:v>
                </c:pt>
                <c:pt idx="8120">
                  <c:v>6.5592959999999998</c:v>
                </c:pt>
                <c:pt idx="8121">
                  <c:v>6.5592959999999998</c:v>
                </c:pt>
                <c:pt idx="8122">
                  <c:v>6.5440559999999959</c:v>
                </c:pt>
                <c:pt idx="8123">
                  <c:v>6.5227199999999996</c:v>
                </c:pt>
                <c:pt idx="8124">
                  <c:v>6.5196719999999999</c:v>
                </c:pt>
                <c:pt idx="8125">
                  <c:v>6.5105279999999999</c:v>
                </c:pt>
                <c:pt idx="8126">
                  <c:v>6.5013839999999998</c:v>
                </c:pt>
                <c:pt idx="8127">
                  <c:v>6.4983360000000001</c:v>
                </c:pt>
                <c:pt idx="8128">
                  <c:v>6.4830959999999997</c:v>
                </c:pt>
                <c:pt idx="8129">
                  <c:v>6.4830959999999997</c:v>
                </c:pt>
                <c:pt idx="8130">
                  <c:v>6.4648080000000014</c:v>
                </c:pt>
                <c:pt idx="8131">
                  <c:v>6.4587120000000011</c:v>
                </c:pt>
                <c:pt idx="8132">
                  <c:v>6.4556639999999996</c:v>
                </c:pt>
                <c:pt idx="8133">
                  <c:v>6.4495680000000002</c:v>
                </c:pt>
                <c:pt idx="8134">
                  <c:v>6.4312800000000001</c:v>
                </c:pt>
                <c:pt idx="8135">
                  <c:v>6.4190880000000003</c:v>
                </c:pt>
                <c:pt idx="8136">
                  <c:v>6.4160399999999997</c:v>
                </c:pt>
                <c:pt idx="8137">
                  <c:v>6.4099440000000003</c:v>
                </c:pt>
                <c:pt idx="8138">
                  <c:v>6.3977519999999997</c:v>
                </c:pt>
                <c:pt idx="8139">
                  <c:v>6.3977519999999997</c:v>
                </c:pt>
                <c:pt idx="8140">
                  <c:v>6.3855599999999999</c:v>
                </c:pt>
                <c:pt idx="8141">
                  <c:v>6.3794639999999996</c:v>
                </c:pt>
                <c:pt idx="8142">
                  <c:v>6.3733680000000001</c:v>
                </c:pt>
                <c:pt idx="8143">
                  <c:v>6.3642239999999957</c:v>
                </c:pt>
                <c:pt idx="8144">
                  <c:v>6.3489839999999962</c:v>
                </c:pt>
                <c:pt idx="8145">
                  <c:v>6.3459359999999947</c:v>
                </c:pt>
                <c:pt idx="8146">
                  <c:v>6.3398399999999997</c:v>
                </c:pt>
                <c:pt idx="8147">
                  <c:v>6.336792</c:v>
                </c:pt>
                <c:pt idx="8148">
                  <c:v>6.3306959999999997</c:v>
                </c:pt>
                <c:pt idx="8149">
                  <c:v>6.3276480000000008</c:v>
                </c:pt>
                <c:pt idx="8150">
                  <c:v>6.3245999999999958</c:v>
                </c:pt>
                <c:pt idx="8151">
                  <c:v>6.3124079999999996</c:v>
                </c:pt>
                <c:pt idx="8152">
                  <c:v>6.2971680000000001</c:v>
                </c:pt>
                <c:pt idx="8153">
                  <c:v>6.2910719999999998</c:v>
                </c:pt>
                <c:pt idx="8154">
                  <c:v>6.2910719999999998</c:v>
                </c:pt>
                <c:pt idx="8155">
                  <c:v>6.2849759999999959</c:v>
                </c:pt>
                <c:pt idx="8156">
                  <c:v>6.2788800000000009</c:v>
                </c:pt>
                <c:pt idx="8157">
                  <c:v>6.269736</c:v>
                </c:pt>
                <c:pt idx="8158">
                  <c:v>6.2544959999999996</c:v>
                </c:pt>
                <c:pt idx="8159">
                  <c:v>6.2514479999999999</c:v>
                </c:pt>
                <c:pt idx="8160">
                  <c:v>6.2453519999999996</c:v>
                </c:pt>
                <c:pt idx="8161">
                  <c:v>6.2453519999999996</c:v>
                </c:pt>
                <c:pt idx="8162">
                  <c:v>6.2362080000000004</c:v>
                </c:pt>
                <c:pt idx="8163">
                  <c:v>6.2209680000000001</c:v>
                </c:pt>
                <c:pt idx="8164">
                  <c:v>6.2148720000000006</c:v>
                </c:pt>
                <c:pt idx="8165">
                  <c:v>6.217919999999995</c:v>
                </c:pt>
                <c:pt idx="8166">
                  <c:v>6.211824</c:v>
                </c:pt>
                <c:pt idx="8167">
                  <c:v>6.1996320000000003</c:v>
                </c:pt>
                <c:pt idx="8168">
                  <c:v>6.1904879999999958</c:v>
                </c:pt>
                <c:pt idx="8169">
                  <c:v>6.1904879999999958</c:v>
                </c:pt>
                <c:pt idx="8170">
                  <c:v>6.1843919999999999</c:v>
                </c:pt>
                <c:pt idx="8171">
                  <c:v>6.1752479999999998</c:v>
                </c:pt>
                <c:pt idx="8172">
                  <c:v>6.1691520000000004</c:v>
                </c:pt>
                <c:pt idx="8173">
                  <c:v>6.1630559999999948</c:v>
                </c:pt>
                <c:pt idx="8174">
                  <c:v>6.1600079999999959</c:v>
                </c:pt>
                <c:pt idx="8175">
                  <c:v>6.1600079999999959</c:v>
                </c:pt>
                <c:pt idx="8176">
                  <c:v>6.1569599999999998</c:v>
                </c:pt>
                <c:pt idx="8177">
                  <c:v>6.1569599999999998</c:v>
                </c:pt>
                <c:pt idx="8178">
                  <c:v>6.1539119999999956</c:v>
                </c:pt>
                <c:pt idx="8179">
                  <c:v>6.1600079999999959</c:v>
                </c:pt>
                <c:pt idx="8180">
                  <c:v>6.1539119999999956</c:v>
                </c:pt>
                <c:pt idx="8181">
                  <c:v>6.1600079999999959</c:v>
                </c:pt>
                <c:pt idx="8182">
                  <c:v>6.1661039999999971</c:v>
                </c:pt>
                <c:pt idx="8183">
                  <c:v>6.1569599999999998</c:v>
                </c:pt>
                <c:pt idx="8184">
                  <c:v>6.144768</c:v>
                </c:pt>
                <c:pt idx="8185">
                  <c:v>6.135624</c:v>
                </c:pt>
                <c:pt idx="8186">
                  <c:v>6.1295280000000014</c:v>
                </c:pt>
                <c:pt idx="8187">
                  <c:v>6.1295280000000014</c:v>
                </c:pt>
                <c:pt idx="8188">
                  <c:v>6.144768</c:v>
                </c:pt>
                <c:pt idx="8189">
                  <c:v>6.1508639999999994</c:v>
                </c:pt>
                <c:pt idx="8190">
                  <c:v>6.1508639999999994</c:v>
                </c:pt>
                <c:pt idx="8191">
                  <c:v>6.1539119999999956</c:v>
                </c:pt>
                <c:pt idx="8192">
                  <c:v>6.144768</c:v>
                </c:pt>
                <c:pt idx="8193">
                  <c:v>6.1325759999999958</c:v>
                </c:pt>
                <c:pt idx="8194">
                  <c:v>6.1295280000000014</c:v>
                </c:pt>
                <c:pt idx="8195">
                  <c:v>6.1234319999999958</c:v>
                </c:pt>
                <c:pt idx="8196">
                  <c:v>6.1142879999999948</c:v>
                </c:pt>
                <c:pt idx="8197">
                  <c:v>6.1112399999999996</c:v>
                </c:pt>
                <c:pt idx="8198">
                  <c:v>6.1051439999999966</c:v>
                </c:pt>
                <c:pt idx="8199">
                  <c:v>6.092951999999995</c:v>
                </c:pt>
                <c:pt idx="8200">
                  <c:v>6.0838080000000003</c:v>
                </c:pt>
                <c:pt idx="8201">
                  <c:v>6.0746640000000003</c:v>
                </c:pt>
                <c:pt idx="8202">
                  <c:v>6.068568</c:v>
                </c:pt>
                <c:pt idx="8203">
                  <c:v>6.068568</c:v>
                </c:pt>
                <c:pt idx="8204">
                  <c:v>6.0624720000000014</c:v>
                </c:pt>
                <c:pt idx="8205">
                  <c:v>6.0563760000000002</c:v>
                </c:pt>
                <c:pt idx="8206">
                  <c:v>6.0716159999999997</c:v>
                </c:pt>
                <c:pt idx="8207">
                  <c:v>6.0746640000000003</c:v>
                </c:pt>
                <c:pt idx="8208">
                  <c:v>6.092951999999995</c:v>
                </c:pt>
                <c:pt idx="8209">
                  <c:v>6.0990479999999998</c:v>
                </c:pt>
                <c:pt idx="8210">
                  <c:v>6.092951999999995</c:v>
                </c:pt>
                <c:pt idx="8211">
                  <c:v>6.086856</c:v>
                </c:pt>
                <c:pt idx="8212">
                  <c:v>6.0899040000000007</c:v>
                </c:pt>
                <c:pt idx="8213">
                  <c:v>6.0960000000000001</c:v>
                </c:pt>
                <c:pt idx="8214">
                  <c:v>6.1173359999999954</c:v>
                </c:pt>
                <c:pt idx="8215">
                  <c:v>6.1417200000000003</c:v>
                </c:pt>
                <c:pt idx="8216">
                  <c:v>6.1386719999999997</c:v>
                </c:pt>
                <c:pt idx="8217">
                  <c:v>6.1264799999999973</c:v>
                </c:pt>
                <c:pt idx="8218">
                  <c:v>6.1325759999999958</c:v>
                </c:pt>
                <c:pt idx="8219">
                  <c:v>6.230112000000001</c:v>
                </c:pt>
                <c:pt idx="8220">
                  <c:v>6.269736</c:v>
                </c:pt>
                <c:pt idx="8221">
                  <c:v>6.3306959999999997</c:v>
                </c:pt>
                <c:pt idx="8222">
                  <c:v>6.3581279999999998</c:v>
                </c:pt>
                <c:pt idx="8223">
                  <c:v>6.3855599999999999</c:v>
                </c:pt>
                <c:pt idx="8224">
                  <c:v>6.4465199999999996</c:v>
                </c:pt>
                <c:pt idx="8225">
                  <c:v>6.480048</c:v>
                </c:pt>
                <c:pt idx="8226">
                  <c:v>6.4922399999999998</c:v>
                </c:pt>
                <c:pt idx="8227">
                  <c:v>6.4891920000000001</c:v>
                </c:pt>
                <c:pt idx="8228">
                  <c:v>6.480048</c:v>
                </c:pt>
                <c:pt idx="8229">
                  <c:v>6.480048</c:v>
                </c:pt>
                <c:pt idx="8230">
                  <c:v>6.5074799999999966</c:v>
                </c:pt>
                <c:pt idx="8231">
                  <c:v>6.5318639999999997</c:v>
                </c:pt>
                <c:pt idx="8232">
                  <c:v>6.5501519999999998</c:v>
                </c:pt>
                <c:pt idx="8233">
                  <c:v>6.5745359999999948</c:v>
                </c:pt>
                <c:pt idx="8234">
                  <c:v>6.6202559999999959</c:v>
                </c:pt>
                <c:pt idx="8235">
                  <c:v>6.6781680000000003</c:v>
                </c:pt>
                <c:pt idx="8236">
                  <c:v>6.7269359999999958</c:v>
                </c:pt>
                <c:pt idx="8237">
                  <c:v>6.748272</c:v>
                </c:pt>
                <c:pt idx="8238">
                  <c:v>6.7848480000000011</c:v>
                </c:pt>
                <c:pt idx="8239">
                  <c:v>6.833616000000001</c:v>
                </c:pt>
                <c:pt idx="8240">
                  <c:v>6.8183760000000007</c:v>
                </c:pt>
                <c:pt idx="8241">
                  <c:v>6.7878959999999999</c:v>
                </c:pt>
                <c:pt idx="8242">
                  <c:v>6.7726559999999987</c:v>
                </c:pt>
                <c:pt idx="8243">
                  <c:v>6.7513199999999998</c:v>
                </c:pt>
                <c:pt idx="8244">
                  <c:v>6.7543680000000004</c:v>
                </c:pt>
                <c:pt idx="8245">
                  <c:v>6.7696079999999998</c:v>
                </c:pt>
                <c:pt idx="8246">
                  <c:v>6.7696079999999998</c:v>
                </c:pt>
                <c:pt idx="8247">
                  <c:v>6.7726559999999987</c:v>
                </c:pt>
                <c:pt idx="8248">
                  <c:v>6.7543680000000004</c:v>
                </c:pt>
                <c:pt idx="8249">
                  <c:v>6.7543680000000004</c:v>
                </c:pt>
                <c:pt idx="8250">
                  <c:v>6.7696079999999998</c:v>
                </c:pt>
                <c:pt idx="8251">
                  <c:v>6.8000879999999997</c:v>
                </c:pt>
                <c:pt idx="8252">
                  <c:v>6.8153280000000001</c:v>
                </c:pt>
                <c:pt idx="8253">
                  <c:v>6.8427600000000002</c:v>
                </c:pt>
                <c:pt idx="8254">
                  <c:v>6.8427600000000002</c:v>
                </c:pt>
                <c:pt idx="8255">
                  <c:v>6.8823839999999956</c:v>
                </c:pt>
                <c:pt idx="8256">
                  <c:v>6.8945759999999954</c:v>
                </c:pt>
                <c:pt idx="8257">
                  <c:v>6.9006720000000001</c:v>
                </c:pt>
                <c:pt idx="8258">
                  <c:v>6.9524879999999998</c:v>
                </c:pt>
                <c:pt idx="8259">
                  <c:v>7.0043039999999994</c:v>
                </c:pt>
                <c:pt idx="8260">
                  <c:v>7.0469760000000008</c:v>
                </c:pt>
                <c:pt idx="8261">
                  <c:v>7.0622159999999967</c:v>
                </c:pt>
                <c:pt idx="8262">
                  <c:v>7.1018400000000002</c:v>
                </c:pt>
                <c:pt idx="8263">
                  <c:v>7.141464</c:v>
                </c:pt>
                <c:pt idx="8264">
                  <c:v>7.2450960000000002</c:v>
                </c:pt>
                <c:pt idx="8265">
                  <c:v>7.3609199999999948</c:v>
                </c:pt>
                <c:pt idx="8266">
                  <c:v>7.4615040000000006</c:v>
                </c:pt>
                <c:pt idx="8267">
                  <c:v>7.5651359999999954</c:v>
                </c:pt>
                <c:pt idx="8268">
                  <c:v>7.6901039999999972</c:v>
                </c:pt>
                <c:pt idx="8269">
                  <c:v>7.7266800000000009</c:v>
                </c:pt>
                <c:pt idx="8270">
                  <c:v>7.7784959999999996</c:v>
                </c:pt>
                <c:pt idx="8271">
                  <c:v>7.8729839999999962</c:v>
                </c:pt>
                <c:pt idx="8272">
                  <c:v>7.9034639999999996</c:v>
                </c:pt>
                <c:pt idx="8273">
                  <c:v>7.9674720000000008</c:v>
                </c:pt>
                <c:pt idx="8274">
                  <c:v>8.0772000000000013</c:v>
                </c:pt>
                <c:pt idx="8275">
                  <c:v>8.1107279999999999</c:v>
                </c:pt>
                <c:pt idx="8276">
                  <c:v>8.1046320000000005</c:v>
                </c:pt>
                <c:pt idx="8277">
                  <c:v>8.0436720000000008</c:v>
                </c:pt>
                <c:pt idx="8278">
                  <c:v>7.9766159999999999</c:v>
                </c:pt>
                <c:pt idx="8279">
                  <c:v>7.9156560000000002</c:v>
                </c:pt>
                <c:pt idx="8280">
                  <c:v>7.8699359999999947</c:v>
                </c:pt>
                <c:pt idx="8281">
                  <c:v>7.8699359999999947</c:v>
                </c:pt>
                <c:pt idx="8282">
                  <c:v>7.9095599999999999</c:v>
                </c:pt>
                <c:pt idx="8283">
                  <c:v>8.0131920000000001</c:v>
                </c:pt>
                <c:pt idx="8284">
                  <c:v>8.1046320000000005</c:v>
                </c:pt>
                <c:pt idx="8285">
                  <c:v>8.1747359999999993</c:v>
                </c:pt>
                <c:pt idx="8286">
                  <c:v>8.2174080000000007</c:v>
                </c:pt>
                <c:pt idx="8287">
                  <c:v>8.3545680000000004</c:v>
                </c:pt>
                <c:pt idx="8288">
                  <c:v>8.3698080000000008</c:v>
                </c:pt>
                <c:pt idx="8289">
                  <c:v>8.348472000000001</c:v>
                </c:pt>
                <c:pt idx="8290">
                  <c:v>8.348472000000001</c:v>
                </c:pt>
                <c:pt idx="8291">
                  <c:v>8.3911440000000006</c:v>
                </c:pt>
                <c:pt idx="8292">
                  <c:v>8.2997040000000002</c:v>
                </c:pt>
                <c:pt idx="8293">
                  <c:v>8.2448399999999999</c:v>
                </c:pt>
                <c:pt idx="8294">
                  <c:v>8.2174080000000007</c:v>
                </c:pt>
                <c:pt idx="8295">
                  <c:v>8.1655920000000002</c:v>
                </c:pt>
                <c:pt idx="8296">
                  <c:v>8.1320639999999997</c:v>
                </c:pt>
                <c:pt idx="8297">
                  <c:v>8.0741519999999998</c:v>
                </c:pt>
                <c:pt idx="8298">
                  <c:v>8.0619600000000009</c:v>
                </c:pt>
                <c:pt idx="8299">
                  <c:v>8.0680560000000003</c:v>
                </c:pt>
                <c:pt idx="8300">
                  <c:v>8.0924399999999999</c:v>
                </c:pt>
                <c:pt idx="8301">
                  <c:v>8.1290160000000018</c:v>
                </c:pt>
                <c:pt idx="8302">
                  <c:v>8.2143599999999974</c:v>
                </c:pt>
                <c:pt idx="8303">
                  <c:v>8.2997040000000002</c:v>
                </c:pt>
                <c:pt idx="8304">
                  <c:v>8.39724</c:v>
                </c:pt>
                <c:pt idx="8305">
                  <c:v>8.4277200000000008</c:v>
                </c:pt>
                <c:pt idx="8306">
                  <c:v>8.4856320000000007</c:v>
                </c:pt>
                <c:pt idx="8307">
                  <c:v>8.5404959999999992</c:v>
                </c:pt>
                <c:pt idx="8308">
                  <c:v>8.5648800000000005</c:v>
                </c:pt>
                <c:pt idx="8309">
                  <c:v>8.5801200000000009</c:v>
                </c:pt>
                <c:pt idx="8310">
                  <c:v>8.6227920000000005</c:v>
                </c:pt>
                <c:pt idx="8311">
                  <c:v>8.6776560000000007</c:v>
                </c:pt>
                <c:pt idx="8312">
                  <c:v>8.7599520000000002</c:v>
                </c:pt>
                <c:pt idx="8313">
                  <c:v>8.8300560000000008</c:v>
                </c:pt>
                <c:pt idx="8314">
                  <c:v>8.9123520000000003</c:v>
                </c:pt>
                <c:pt idx="8315">
                  <c:v>9.0159839999999996</c:v>
                </c:pt>
                <c:pt idx="8316">
                  <c:v>9.0769439999999992</c:v>
                </c:pt>
                <c:pt idx="8317">
                  <c:v>9.0952319999999993</c:v>
                </c:pt>
                <c:pt idx="8318">
                  <c:v>9.0068400000000004</c:v>
                </c:pt>
                <c:pt idx="8319">
                  <c:v>8.9275920000000006</c:v>
                </c:pt>
                <c:pt idx="8320">
                  <c:v>8.9062560000000008</c:v>
                </c:pt>
                <c:pt idx="8321">
                  <c:v>8.9184480000000015</c:v>
                </c:pt>
                <c:pt idx="8322">
                  <c:v>9.0007439999999992</c:v>
                </c:pt>
                <c:pt idx="8323">
                  <c:v>8.9885520000000003</c:v>
                </c:pt>
                <c:pt idx="8324">
                  <c:v>8.9306400000000004</c:v>
                </c:pt>
                <c:pt idx="8325">
                  <c:v>8.8666319999999992</c:v>
                </c:pt>
                <c:pt idx="8326">
                  <c:v>8.8026239999999998</c:v>
                </c:pt>
                <c:pt idx="8327">
                  <c:v>8.7629999999999999</c:v>
                </c:pt>
                <c:pt idx="8328">
                  <c:v>8.7690959999999993</c:v>
                </c:pt>
                <c:pt idx="8329">
                  <c:v>8.8270080000000011</c:v>
                </c:pt>
                <c:pt idx="8330">
                  <c:v>8.8422480000000014</c:v>
                </c:pt>
                <c:pt idx="8331">
                  <c:v>8.8605359999999997</c:v>
                </c:pt>
                <c:pt idx="8332">
                  <c:v>8.9154</c:v>
                </c:pt>
                <c:pt idx="8333">
                  <c:v>8.9123520000000003</c:v>
                </c:pt>
                <c:pt idx="8334">
                  <c:v>8.8513920000000006</c:v>
                </c:pt>
                <c:pt idx="8335">
                  <c:v>8.8056719999999995</c:v>
                </c:pt>
                <c:pt idx="8336">
                  <c:v>8.781288</c:v>
                </c:pt>
                <c:pt idx="8337">
                  <c:v>8.7538560000000007</c:v>
                </c:pt>
                <c:pt idx="8338">
                  <c:v>8.7294720000000012</c:v>
                </c:pt>
                <c:pt idx="8339">
                  <c:v>8.6959440000000008</c:v>
                </c:pt>
                <c:pt idx="8340">
                  <c:v>8.6867999999999999</c:v>
                </c:pt>
                <c:pt idx="8341">
                  <c:v>8.6502239999999997</c:v>
                </c:pt>
                <c:pt idx="8342">
                  <c:v>8.589264</c:v>
                </c:pt>
                <c:pt idx="8343">
                  <c:v>8.5343999999999998</c:v>
                </c:pt>
                <c:pt idx="8344">
                  <c:v>8.4825839999999992</c:v>
                </c:pt>
                <c:pt idx="8345">
                  <c:v>8.4399120000000014</c:v>
                </c:pt>
                <c:pt idx="8346">
                  <c:v>8.3941920000000003</c:v>
                </c:pt>
                <c:pt idx="8347">
                  <c:v>8.3515200000000007</c:v>
                </c:pt>
                <c:pt idx="8348">
                  <c:v>8.3118960000000008</c:v>
                </c:pt>
                <c:pt idx="8349">
                  <c:v>8.2783679999999968</c:v>
                </c:pt>
                <c:pt idx="8350">
                  <c:v>8.2295999999999996</c:v>
                </c:pt>
                <c:pt idx="8351">
                  <c:v>8.186928</c:v>
                </c:pt>
                <c:pt idx="8352">
                  <c:v>8.1564479999999993</c:v>
                </c:pt>
                <c:pt idx="8353">
                  <c:v>8.1168239999999994</c:v>
                </c:pt>
                <c:pt idx="8354">
                  <c:v>8.0863440000000004</c:v>
                </c:pt>
                <c:pt idx="8355">
                  <c:v>8.0497680000000003</c:v>
                </c:pt>
                <c:pt idx="8356">
                  <c:v>8.0070960000000007</c:v>
                </c:pt>
                <c:pt idx="8357">
                  <c:v>7.9705199999999996</c:v>
                </c:pt>
                <c:pt idx="8358">
                  <c:v>7.9461360000000001</c:v>
                </c:pt>
                <c:pt idx="8359">
                  <c:v>7.9187040000000009</c:v>
                </c:pt>
                <c:pt idx="8360">
                  <c:v>7.9095599999999999</c:v>
                </c:pt>
                <c:pt idx="8361">
                  <c:v>7.8943199999999951</c:v>
                </c:pt>
                <c:pt idx="8362">
                  <c:v>7.8638400000000006</c:v>
                </c:pt>
                <c:pt idx="8363">
                  <c:v>7.8425039999999973</c:v>
                </c:pt>
                <c:pt idx="8364">
                  <c:v>7.8242159999999954</c:v>
                </c:pt>
                <c:pt idx="8365">
                  <c:v>7.8394560000000002</c:v>
                </c:pt>
                <c:pt idx="8366">
                  <c:v>7.8120239999999956</c:v>
                </c:pt>
                <c:pt idx="8367">
                  <c:v>7.7876399999999997</c:v>
                </c:pt>
                <c:pt idx="8368">
                  <c:v>7.7541119999999957</c:v>
                </c:pt>
                <c:pt idx="8369">
                  <c:v>7.7266800000000009</c:v>
                </c:pt>
                <c:pt idx="8370">
                  <c:v>7.6992479999999999</c:v>
                </c:pt>
                <c:pt idx="8371">
                  <c:v>7.668768</c:v>
                </c:pt>
                <c:pt idx="8372">
                  <c:v>7.6504799999999973</c:v>
                </c:pt>
                <c:pt idx="8373">
                  <c:v>7.6413360000000008</c:v>
                </c:pt>
                <c:pt idx="8374">
                  <c:v>7.6321919999999999</c:v>
                </c:pt>
                <c:pt idx="8375">
                  <c:v>7.6230480000000007</c:v>
                </c:pt>
                <c:pt idx="8376">
                  <c:v>7.6382880000000002</c:v>
                </c:pt>
                <c:pt idx="8377">
                  <c:v>7.6321919999999999</c:v>
                </c:pt>
                <c:pt idx="8378">
                  <c:v>7.6504799999999973</c:v>
                </c:pt>
                <c:pt idx="8379">
                  <c:v>7.5956160000000006</c:v>
                </c:pt>
                <c:pt idx="8380">
                  <c:v>7.5620879999999948</c:v>
                </c:pt>
                <c:pt idx="8381">
                  <c:v>7.5407520000000003</c:v>
                </c:pt>
                <c:pt idx="8382">
                  <c:v>7.4980800000000007</c:v>
                </c:pt>
                <c:pt idx="8383">
                  <c:v>7.4828400000000004</c:v>
                </c:pt>
                <c:pt idx="8384">
                  <c:v>7.4523599999999997</c:v>
                </c:pt>
                <c:pt idx="8385">
                  <c:v>7.4279759999999957</c:v>
                </c:pt>
                <c:pt idx="8386">
                  <c:v>7.4157839999999986</c:v>
                </c:pt>
                <c:pt idx="8387">
                  <c:v>7.4645519999999959</c:v>
                </c:pt>
                <c:pt idx="8388">
                  <c:v>7.4706479999999997</c:v>
                </c:pt>
                <c:pt idx="8389">
                  <c:v>7.4554080000000003</c:v>
                </c:pt>
                <c:pt idx="8390">
                  <c:v>7.4096880000000001</c:v>
                </c:pt>
                <c:pt idx="8391">
                  <c:v>7.3731120000000008</c:v>
                </c:pt>
                <c:pt idx="8392">
                  <c:v>7.3548239999999963</c:v>
                </c:pt>
                <c:pt idx="8393">
                  <c:v>7.3395839999999994</c:v>
                </c:pt>
                <c:pt idx="8394">
                  <c:v>7.3304400000000003</c:v>
                </c:pt>
                <c:pt idx="8395">
                  <c:v>7.3304400000000003</c:v>
                </c:pt>
                <c:pt idx="8396">
                  <c:v>7.3030080000000011</c:v>
                </c:pt>
                <c:pt idx="8397">
                  <c:v>7.2755760000000009</c:v>
                </c:pt>
                <c:pt idx="8398">
                  <c:v>7.2481440000000008</c:v>
                </c:pt>
                <c:pt idx="8399">
                  <c:v>7.2237600000000004</c:v>
                </c:pt>
                <c:pt idx="8400">
                  <c:v>7.2115679999999998</c:v>
                </c:pt>
                <c:pt idx="8401">
                  <c:v>7.1841359999999934</c:v>
                </c:pt>
                <c:pt idx="8402">
                  <c:v>7.1627999999999972</c:v>
                </c:pt>
                <c:pt idx="8403">
                  <c:v>7.1445119999999953</c:v>
                </c:pt>
                <c:pt idx="8404">
                  <c:v>7.1262239999999997</c:v>
                </c:pt>
                <c:pt idx="8405">
                  <c:v>7.1109839999999949</c:v>
                </c:pt>
                <c:pt idx="8406">
                  <c:v>7.0896480000000004</c:v>
                </c:pt>
                <c:pt idx="8407">
                  <c:v>7.0591679999999997</c:v>
                </c:pt>
                <c:pt idx="8408">
                  <c:v>7.0469760000000008</c:v>
                </c:pt>
                <c:pt idx="8409">
                  <c:v>7.0378320000000008</c:v>
                </c:pt>
                <c:pt idx="8410">
                  <c:v>7.025640000000001</c:v>
                </c:pt>
                <c:pt idx="8411">
                  <c:v>7.0134480000000012</c:v>
                </c:pt>
                <c:pt idx="8412">
                  <c:v>7.0012559999999997</c:v>
                </c:pt>
                <c:pt idx="8413">
                  <c:v>6.9890639999999999</c:v>
                </c:pt>
                <c:pt idx="8414">
                  <c:v>6.9799199999999999</c:v>
                </c:pt>
                <c:pt idx="8415">
                  <c:v>6.9646800000000004</c:v>
                </c:pt>
                <c:pt idx="8416">
                  <c:v>6.9433439999999997</c:v>
                </c:pt>
                <c:pt idx="8417">
                  <c:v>6.9220080000000008</c:v>
                </c:pt>
                <c:pt idx="8418">
                  <c:v>6.9037199999999999</c:v>
                </c:pt>
                <c:pt idx="8419">
                  <c:v>6.8823839999999956</c:v>
                </c:pt>
                <c:pt idx="8420">
                  <c:v>6.8762879999999997</c:v>
                </c:pt>
                <c:pt idx="8421">
                  <c:v>6.8579999999999997</c:v>
                </c:pt>
                <c:pt idx="8422">
                  <c:v>6.8305680000000004</c:v>
                </c:pt>
                <c:pt idx="8423">
                  <c:v>6.8183760000000007</c:v>
                </c:pt>
                <c:pt idx="8424">
                  <c:v>6.8092319999999997</c:v>
                </c:pt>
                <c:pt idx="8425">
                  <c:v>6.7878959999999999</c:v>
                </c:pt>
                <c:pt idx="8426">
                  <c:v>6.7787519999999999</c:v>
                </c:pt>
                <c:pt idx="8427">
                  <c:v>6.7574159999999956</c:v>
                </c:pt>
                <c:pt idx="8428">
                  <c:v>6.7421760000000006</c:v>
                </c:pt>
                <c:pt idx="8429">
                  <c:v>6.7330319999999997</c:v>
                </c:pt>
                <c:pt idx="8430">
                  <c:v>6.7208400000000008</c:v>
                </c:pt>
                <c:pt idx="8431">
                  <c:v>6.7116959999999999</c:v>
                </c:pt>
                <c:pt idx="8432">
                  <c:v>6.6873119999999959</c:v>
                </c:pt>
                <c:pt idx="8433">
                  <c:v>6.6812160000000009</c:v>
                </c:pt>
                <c:pt idx="8434">
                  <c:v>6.6720720000000009</c:v>
                </c:pt>
                <c:pt idx="8435">
                  <c:v>6.6629279999999937</c:v>
                </c:pt>
                <c:pt idx="8436">
                  <c:v>6.6446400000000008</c:v>
                </c:pt>
                <c:pt idx="8437">
                  <c:v>6.6293999999999986</c:v>
                </c:pt>
                <c:pt idx="8438">
                  <c:v>6.6111119999999959</c:v>
                </c:pt>
                <c:pt idx="8439">
                  <c:v>6.6019680000000003</c:v>
                </c:pt>
                <c:pt idx="8440">
                  <c:v>6.5836800000000011</c:v>
                </c:pt>
                <c:pt idx="8441">
                  <c:v>6.5684400000000007</c:v>
                </c:pt>
                <c:pt idx="8442">
                  <c:v>6.5592959999999998</c:v>
                </c:pt>
                <c:pt idx="8443">
                  <c:v>6.5410079999999997</c:v>
                </c:pt>
                <c:pt idx="8444">
                  <c:v>6.5227199999999996</c:v>
                </c:pt>
                <c:pt idx="8445">
                  <c:v>6.5074799999999966</c:v>
                </c:pt>
                <c:pt idx="8446">
                  <c:v>6.5013839999999998</c:v>
                </c:pt>
                <c:pt idx="8447">
                  <c:v>6.4891920000000001</c:v>
                </c:pt>
                <c:pt idx="8448">
                  <c:v>6.4830959999999997</c:v>
                </c:pt>
                <c:pt idx="8449">
                  <c:v>6.4739519999999997</c:v>
                </c:pt>
                <c:pt idx="8450">
                  <c:v>6.4495680000000002</c:v>
                </c:pt>
                <c:pt idx="8451">
                  <c:v>6.4373760000000004</c:v>
                </c:pt>
                <c:pt idx="8452">
                  <c:v>6.4221359999999947</c:v>
                </c:pt>
                <c:pt idx="8453">
                  <c:v>6.4190880000000003</c:v>
                </c:pt>
                <c:pt idx="8454">
                  <c:v>6.4068959999999997</c:v>
                </c:pt>
                <c:pt idx="8455">
                  <c:v>6.4008000000000003</c:v>
                </c:pt>
                <c:pt idx="8456">
                  <c:v>6.3916560000000002</c:v>
                </c:pt>
                <c:pt idx="8457">
                  <c:v>6.3794639999999996</c:v>
                </c:pt>
                <c:pt idx="8458">
                  <c:v>6.3703199999999987</c:v>
                </c:pt>
                <c:pt idx="8459">
                  <c:v>6.3581279999999998</c:v>
                </c:pt>
                <c:pt idx="8460">
                  <c:v>6.3550799999999974</c:v>
                </c:pt>
                <c:pt idx="8461">
                  <c:v>6.3428879999999959</c:v>
                </c:pt>
                <c:pt idx="8462">
                  <c:v>6.336792</c:v>
                </c:pt>
                <c:pt idx="8463">
                  <c:v>6.3306959999999997</c:v>
                </c:pt>
                <c:pt idx="8464">
                  <c:v>6.3215519999999996</c:v>
                </c:pt>
                <c:pt idx="8465">
                  <c:v>6.3032640000000004</c:v>
                </c:pt>
                <c:pt idx="8466">
                  <c:v>6.2941199999999951</c:v>
                </c:pt>
                <c:pt idx="8467">
                  <c:v>6.2849759999999959</c:v>
                </c:pt>
                <c:pt idx="8468">
                  <c:v>6.2727839999999997</c:v>
                </c:pt>
                <c:pt idx="8469">
                  <c:v>6.2666880000000003</c:v>
                </c:pt>
                <c:pt idx="8470">
                  <c:v>6.2605919999999999</c:v>
                </c:pt>
                <c:pt idx="8471">
                  <c:v>6.2484000000000002</c:v>
                </c:pt>
                <c:pt idx="8472">
                  <c:v>6.2331599999999998</c:v>
                </c:pt>
                <c:pt idx="8473">
                  <c:v>6.2240159999999953</c:v>
                </c:pt>
                <c:pt idx="8474">
                  <c:v>6.2148720000000006</c:v>
                </c:pt>
                <c:pt idx="8475">
                  <c:v>6.211824</c:v>
                </c:pt>
                <c:pt idx="8476">
                  <c:v>6.1965839999999961</c:v>
                </c:pt>
                <c:pt idx="8477">
                  <c:v>6.1874399999999996</c:v>
                </c:pt>
                <c:pt idx="8478">
                  <c:v>6.1752479999999998</c:v>
                </c:pt>
                <c:pt idx="8479">
                  <c:v>6.1661039999999971</c:v>
                </c:pt>
                <c:pt idx="8480">
                  <c:v>6.1600079999999959</c:v>
                </c:pt>
                <c:pt idx="8481">
                  <c:v>6.1539119999999956</c:v>
                </c:pt>
                <c:pt idx="8482">
                  <c:v>6.1386719999999997</c:v>
                </c:pt>
                <c:pt idx="8483">
                  <c:v>6.120383999999996</c:v>
                </c:pt>
                <c:pt idx="8484">
                  <c:v>6.1142879999999948</c:v>
                </c:pt>
                <c:pt idx="8485">
                  <c:v>6.1051439999999966</c:v>
                </c:pt>
                <c:pt idx="8486">
                  <c:v>6.0990479999999998</c:v>
                </c:pt>
                <c:pt idx="8487">
                  <c:v>6.0899040000000007</c:v>
                </c:pt>
                <c:pt idx="8488">
                  <c:v>6.0777120000000009</c:v>
                </c:pt>
                <c:pt idx="8489">
                  <c:v>6.0716159999999997</c:v>
                </c:pt>
                <c:pt idx="8490">
                  <c:v>6.0624720000000014</c:v>
                </c:pt>
                <c:pt idx="8491">
                  <c:v>6.0533279999999996</c:v>
                </c:pt>
                <c:pt idx="8492">
                  <c:v>6.0502800000000008</c:v>
                </c:pt>
                <c:pt idx="8493">
                  <c:v>6.044183999999996</c:v>
                </c:pt>
                <c:pt idx="8494">
                  <c:v>6.0350400000000004</c:v>
                </c:pt>
                <c:pt idx="8495">
                  <c:v>6.0228480000000006</c:v>
                </c:pt>
                <c:pt idx="8496">
                  <c:v>6.0076080000000003</c:v>
                </c:pt>
                <c:pt idx="8497">
                  <c:v>6.0015120000000008</c:v>
                </c:pt>
                <c:pt idx="8498">
                  <c:v>5.9862719999999996</c:v>
                </c:pt>
                <c:pt idx="8499">
                  <c:v>5.980176000000001</c:v>
                </c:pt>
                <c:pt idx="8500">
                  <c:v>5.980176000000001</c:v>
                </c:pt>
                <c:pt idx="8501">
                  <c:v>5.9710320000000001</c:v>
                </c:pt>
                <c:pt idx="8502">
                  <c:v>5.9588400000000004</c:v>
                </c:pt>
                <c:pt idx="8503">
                  <c:v>5.9557919999999998</c:v>
                </c:pt>
                <c:pt idx="8504">
                  <c:v>5.9466479999999997</c:v>
                </c:pt>
                <c:pt idx="8505">
                  <c:v>5.9405519999999976</c:v>
                </c:pt>
                <c:pt idx="8506">
                  <c:v>5.934456</c:v>
                </c:pt>
                <c:pt idx="8507">
                  <c:v>5.9222640000000002</c:v>
                </c:pt>
                <c:pt idx="8508">
                  <c:v>5.9100720000000004</c:v>
                </c:pt>
                <c:pt idx="8509">
                  <c:v>5.9100720000000004</c:v>
                </c:pt>
                <c:pt idx="8510">
                  <c:v>5.8917839999999986</c:v>
                </c:pt>
                <c:pt idx="8511">
                  <c:v>5.8887360000000006</c:v>
                </c:pt>
                <c:pt idx="8512">
                  <c:v>5.8887360000000006</c:v>
                </c:pt>
                <c:pt idx="8513">
                  <c:v>5.8887360000000006</c:v>
                </c:pt>
                <c:pt idx="8514">
                  <c:v>5.8765440000000009</c:v>
                </c:pt>
                <c:pt idx="8515">
                  <c:v>5.8704479999999997</c:v>
                </c:pt>
                <c:pt idx="8516">
                  <c:v>5.8613039999999996</c:v>
                </c:pt>
                <c:pt idx="8517">
                  <c:v>5.8521599999999996</c:v>
                </c:pt>
                <c:pt idx="8518">
                  <c:v>5.8491120000000008</c:v>
                </c:pt>
                <c:pt idx="8519">
                  <c:v>5.843015999999996</c:v>
                </c:pt>
                <c:pt idx="8520">
                  <c:v>5.8338720000000004</c:v>
                </c:pt>
                <c:pt idx="8521">
                  <c:v>5.8277759999999956</c:v>
                </c:pt>
                <c:pt idx="8522">
                  <c:v>5.809488</c:v>
                </c:pt>
                <c:pt idx="8523">
                  <c:v>5.8064400000000003</c:v>
                </c:pt>
                <c:pt idx="8524">
                  <c:v>5.809488</c:v>
                </c:pt>
                <c:pt idx="8525">
                  <c:v>5.7972960000000002</c:v>
                </c:pt>
                <c:pt idx="8526">
                  <c:v>5.7851039999999987</c:v>
                </c:pt>
                <c:pt idx="8527">
                  <c:v>5.7820559999999999</c:v>
                </c:pt>
                <c:pt idx="8528">
                  <c:v>5.7759600000000004</c:v>
                </c:pt>
                <c:pt idx="8529">
                  <c:v>5.7668159999999959</c:v>
                </c:pt>
                <c:pt idx="8530">
                  <c:v>5.7546239999999997</c:v>
                </c:pt>
                <c:pt idx="8531">
                  <c:v>5.7454800000000006</c:v>
                </c:pt>
                <c:pt idx="8532">
                  <c:v>5.7454800000000006</c:v>
                </c:pt>
                <c:pt idx="8533">
                  <c:v>5.742432</c:v>
                </c:pt>
                <c:pt idx="8534">
                  <c:v>5.7393840000000003</c:v>
                </c:pt>
                <c:pt idx="8535">
                  <c:v>5.7302400000000002</c:v>
                </c:pt>
                <c:pt idx="8536">
                  <c:v>5.7241439999999972</c:v>
                </c:pt>
                <c:pt idx="8537">
                  <c:v>5.7241439999999972</c:v>
                </c:pt>
                <c:pt idx="8538">
                  <c:v>5.7058559999999998</c:v>
                </c:pt>
                <c:pt idx="8539">
                  <c:v>5.6967120000000007</c:v>
                </c:pt>
                <c:pt idx="8540">
                  <c:v>5.6875680000000006</c:v>
                </c:pt>
                <c:pt idx="8541">
                  <c:v>5.6875680000000006</c:v>
                </c:pt>
                <c:pt idx="8542">
                  <c:v>5.6875680000000006</c:v>
                </c:pt>
                <c:pt idx="8543">
                  <c:v>5.6784239999999997</c:v>
                </c:pt>
                <c:pt idx="8544">
                  <c:v>5.6753760000000009</c:v>
                </c:pt>
                <c:pt idx="8545">
                  <c:v>5.6723280000000003</c:v>
                </c:pt>
                <c:pt idx="8546">
                  <c:v>5.663183999999994</c:v>
                </c:pt>
                <c:pt idx="8547">
                  <c:v>5.6479439999999972</c:v>
                </c:pt>
                <c:pt idx="8548">
                  <c:v>5.6418480000000004</c:v>
                </c:pt>
                <c:pt idx="8549">
                  <c:v>5.6418480000000004</c:v>
                </c:pt>
                <c:pt idx="8550">
                  <c:v>5.6448959999999948</c:v>
                </c:pt>
                <c:pt idx="8551">
                  <c:v>5.6388000000000007</c:v>
                </c:pt>
                <c:pt idx="8552">
                  <c:v>5.6388000000000007</c:v>
                </c:pt>
                <c:pt idx="8553">
                  <c:v>5.6388000000000007</c:v>
                </c:pt>
                <c:pt idx="8554">
                  <c:v>5.6418480000000004</c:v>
                </c:pt>
                <c:pt idx="8555">
                  <c:v>5.6540399999999948</c:v>
                </c:pt>
                <c:pt idx="8556">
                  <c:v>5.6845199999999938</c:v>
                </c:pt>
                <c:pt idx="8557">
                  <c:v>5.7332879999999999</c:v>
                </c:pt>
                <c:pt idx="8558">
                  <c:v>5.7729120000000007</c:v>
                </c:pt>
                <c:pt idx="8559">
                  <c:v>5.7881520000000002</c:v>
                </c:pt>
                <c:pt idx="8560">
                  <c:v>5.7972960000000002</c:v>
                </c:pt>
                <c:pt idx="8561">
                  <c:v>5.7972960000000002</c:v>
                </c:pt>
                <c:pt idx="8562">
                  <c:v>5.8216800000000006</c:v>
                </c:pt>
                <c:pt idx="8563">
                  <c:v>5.843015999999996</c:v>
                </c:pt>
                <c:pt idx="8564">
                  <c:v>5.8521599999999996</c:v>
                </c:pt>
                <c:pt idx="8565">
                  <c:v>5.8460640000000001</c:v>
                </c:pt>
                <c:pt idx="8566">
                  <c:v>5.8460640000000001</c:v>
                </c:pt>
                <c:pt idx="8567">
                  <c:v>5.9070239999999998</c:v>
                </c:pt>
                <c:pt idx="8568">
                  <c:v>6.0228480000000006</c:v>
                </c:pt>
                <c:pt idx="8569">
                  <c:v>6.120383999999996</c:v>
                </c:pt>
                <c:pt idx="8570">
                  <c:v>6.1996320000000003</c:v>
                </c:pt>
                <c:pt idx="8571">
                  <c:v>6.2514479999999999</c:v>
                </c:pt>
                <c:pt idx="8572">
                  <c:v>6.3002160000000007</c:v>
                </c:pt>
                <c:pt idx="8573">
                  <c:v>6.3002160000000007</c:v>
                </c:pt>
                <c:pt idx="8574">
                  <c:v>6.306312000000001</c:v>
                </c:pt>
                <c:pt idx="8575">
                  <c:v>6.3733680000000001</c:v>
                </c:pt>
                <c:pt idx="8576">
                  <c:v>6.4739519999999997</c:v>
                </c:pt>
                <c:pt idx="8577">
                  <c:v>6.5410079999999997</c:v>
                </c:pt>
                <c:pt idx="8578">
                  <c:v>6.5501519999999998</c:v>
                </c:pt>
                <c:pt idx="8579">
                  <c:v>6.5745359999999948</c:v>
                </c:pt>
                <c:pt idx="8580">
                  <c:v>6.6354959999999998</c:v>
                </c:pt>
                <c:pt idx="8581">
                  <c:v>6.696455999999996</c:v>
                </c:pt>
                <c:pt idx="8582">
                  <c:v>6.6751199999999997</c:v>
                </c:pt>
                <c:pt idx="8583">
                  <c:v>6.6293999999999986</c:v>
                </c:pt>
                <c:pt idx="8584">
                  <c:v>6.6233039999999956</c:v>
                </c:pt>
                <c:pt idx="8585">
                  <c:v>6.6141599999999947</c:v>
                </c:pt>
                <c:pt idx="8586">
                  <c:v>6.6172080000000006</c:v>
                </c:pt>
                <c:pt idx="8587">
                  <c:v>6.6842640000000006</c:v>
                </c:pt>
                <c:pt idx="8588">
                  <c:v>6.7604640000000007</c:v>
                </c:pt>
                <c:pt idx="8589">
                  <c:v>6.8488559999999996</c:v>
                </c:pt>
                <c:pt idx="8590">
                  <c:v>6.87324</c:v>
                </c:pt>
                <c:pt idx="8591">
                  <c:v>6.9159119999999996</c:v>
                </c:pt>
                <c:pt idx="8592">
                  <c:v>6.9677280000000001</c:v>
                </c:pt>
                <c:pt idx="8593">
                  <c:v>7.0439280000000002</c:v>
                </c:pt>
                <c:pt idx="8594">
                  <c:v>7.0622159999999967</c:v>
                </c:pt>
                <c:pt idx="8595">
                  <c:v>7.065264</c:v>
                </c:pt>
                <c:pt idx="8596">
                  <c:v>7.0713600000000003</c:v>
                </c:pt>
                <c:pt idx="8597">
                  <c:v>7.0835520000000001</c:v>
                </c:pt>
                <c:pt idx="8598">
                  <c:v>7.1262239999999997</c:v>
                </c:pt>
                <c:pt idx="8599">
                  <c:v>7.2024239999999997</c:v>
                </c:pt>
                <c:pt idx="8600">
                  <c:v>7.3152000000000008</c:v>
                </c:pt>
                <c:pt idx="8601">
                  <c:v>7.3700640000000002</c:v>
                </c:pt>
                <c:pt idx="8602">
                  <c:v>7.4005440000000009</c:v>
                </c:pt>
                <c:pt idx="8603">
                  <c:v>7.458456</c:v>
                </c:pt>
                <c:pt idx="8604">
                  <c:v>7.4797919999999998</c:v>
                </c:pt>
                <c:pt idx="8605">
                  <c:v>7.4980800000000007</c:v>
                </c:pt>
                <c:pt idx="8606">
                  <c:v>7.5529439999999974</c:v>
                </c:pt>
                <c:pt idx="8607">
                  <c:v>7.6169519999999951</c:v>
                </c:pt>
                <c:pt idx="8608">
                  <c:v>7.6565759999999958</c:v>
                </c:pt>
                <c:pt idx="8609">
                  <c:v>7.6504799999999973</c:v>
                </c:pt>
                <c:pt idx="8610">
                  <c:v>7.6504799999999973</c:v>
                </c:pt>
                <c:pt idx="8611">
                  <c:v>7.6535279999999997</c:v>
                </c:pt>
                <c:pt idx="8612">
                  <c:v>7.668768</c:v>
                </c:pt>
                <c:pt idx="8613">
                  <c:v>7.6992479999999999</c:v>
                </c:pt>
                <c:pt idx="8614">
                  <c:v>7.7388719999999998</c:v>
                </c:pt>
                <c:pt idx="8615">
                  <c:v>7.7784959999999996</c:v>
                </c:pt>
                <c:pt idx="8616">
                  <c:v>7.7906880000000003</c:v>
                </c:pt>
                <c:pt idx="8617">
                  <c:v>7.7784959999999996</c:v>
                </c:pt>
                <c:pt idx="8618">
                  <c:v>7.7815440000000011</c:v>
                </c:pt>
                <c:pt idx="8619">
                  <c:v>7.8638400000000006</c:v>
                </c:pt>
                <c:pt idx="8620">
                  <c:v>8.0040480000000009</c:v>
                </c:pt>
                <c:pt idx="8621">
                  <c:v>8.1503519999999998</c:v>
                </c:pt>
                <c:pt idx="8622">
                  <c:v>8.263128</c:v>
                </c:pt>
                <c:pt idx="8623">
                  <c:v>8.3393280000000001</c:v>
                </c:pt>
                <c:pt idx="8624">
                  <c:v>8.3911440000000006</c:v>
                </c:pt>
                <c:pt idx="8625">
                  <c:v>8.3880960000000009</c:v>
                </c:pt>
                <c:pt idx="8626">
                  <c:v>8.3637119999999996</c:v>
                </c:pt>
                <c:pt idx="8627">
                  <c:v>8.3301839999999991</c:v>
                </c:pt>
                <c:pt idx="8628">
                  <c:v>8.3301839999999991</c:v>
                </c:pt>
                <c:pt idx="8629">
                  <c:v>8.3728560000000005</c:v>
                </c:pt>
                <c:pt idx="8630">
                  <c:v>8.4642959999999992</c:v>
                </c:pt>
                <c:pt idx="8631">
                  <c:v>8.5587839999999993</c:v>
                </c:pt>
                <c:pt idx="8632">
                  <c:v>8.6532720000000012</c:v>
                </c:pt>
                <c:pt idx="8633">
                  <c:v>8.7538560000000007</c:v>
                </c:pt>
                <c:pt idx="8634">
                  <c:v>8.8300560000000008</c:v>
                </c:pt>
                <c:pt idx="8635">
                  <c:v>8.9184480000000015</c:v>
                </c:pt>
                <c:pt idx="8636">
                  <c:v>9.0190319999999993</c:v>
                </c:pt>
                <c:pt idx="8637">
                  <c:v>9.0678000000000001</c:v>
                </c:pt>
                <c:pt idx="8638">
                  <c:v>9.1165680000000009</c:v>
                </c:pt>
                <c:pt idx="8639">
                  <c:v>9.1409519999999986</c:v>
                </c:pt>
                <c:pt idx="8640">
                  <c:v>9.1470479999999981</c:v>
                </c:pt>
                <c:pt idx="8641">
                  <c:v>9.1714319999999994</c:v>
                </c:pt>
                <c:pt idx="8642">
                  <c:v>9.2232479999999981</c:v>
                </c:pt>
                <c:pt idx="8643">
                  <c:v>9.241536</c:v>
                </c:pt>
                <c:pt idx="8644">
                  <c:v>9.2781119999999984</c:v>
                </c:pt>
                <c:pt idx="8645">
                  <c:v>9.3512640000000005</c:v>
                </c:pt>
                <c:pt idx="8646">
                  <c:v>9.4183199999999978</c:v>
                </c:pt>
                <c:pt idx="8647">
                  <c:v>9.4731839999999998</c:v>
                </c:pt>
                <c:pt idx="8648">
                  <c:v>9.5128080000000015</c:v>
                </c:pt>
                <c:pt idx="8649">
                  <c:v>9.5341440000000013</c:v>
                </c:pt>
                <c:pt idx="8650">
                  <c:v>9.5402400000000007</c:v>
                </c:pt>
                <c:pt idx="8651">
                  <c:v>9.5036640000000006</c:v>
                </c:pt>
                <c:pt idx="8652">
                  <c:v>9.4823280000000008</c:v>
                </c:pt>
                <c:pt idx="8653">
                  <c:v>9.4975680000000011</c:v>
                </c:pt>
                <c:pt idx="8654">
                  <c:v>9.5310959999999998</c:v>
                </c:pt>
                <c:pt idx="8655">
                  <c:v>9.5341440000000013</c:v>
                </c:pt>
                <c:pt idx="8656">
                  <c:v>9.5615760000000005</c:v>
                </c:pt>
                <c:pt idx="8657">
                  <c:v>9.5951039999999992</c:v>
                </c:pt>
                <c:pt idx="8658">
                  <c:v>9.6743520000000007</c:v>
                </c:pt>
                <c:pt idx="8659">
                  <c:v>9.7993199999999963</c:v>
                </c:pt>
                <c:pt idx="8660">
                  <c:v>9.912096</c:v>
                </c:pt>
                <c:pt idx="8661">
                  <c:v>9.966960000000002</c:v>
                </c:pt>
                <c:pt idx="8662">
                  <c:v>10.006584</c:v>
                </c:pt>
                <c:pt idx="8663">
                  <c:v>10.006584</c:v>
                </c:pt>
                <c:pt idx="8664">
                  <c:v>10.034015999999999</c:v>
                </c:pt>
                <c:pt idx="8665">
                  <c:v>10.137648</c:v>
                </c:pt>
                <c:pt idx="8666">
                  <c:v>10.262616</c:v>
                </c:pt>
                <c:pt idx="8667">
                  <c:v>10.378439999999999</c:v>
                </c:pt>
                <c:pt idx="8668">
                  <c:v>10.448544</c:v>
                </c:pt>
                <c:pt idx="8669">
                  <c:v>10.479024000000001</c:v>
                </c:pt>
                <c:pt idx="8670">
                  <c:v>10.539984</c:v>
                </c:pt>
                <c:pt idx="8671">
                  <c:v>10.582656</c:v>
                </c:pt>
                <c:pt idx="8672">
                  <c:v>10.692384000000001</c:v>
                </c:pt>
                <c:pt idx="8673">
                  <c:v>10.78992</c:v>
                </c:pt>
                <c:pt idx="8674">
                  <c:v>10.802111999999999</c:v>
                </c:pt>
                <c:pt idx="8675">
                  <c:v>10.814304</c:v>
                </c:pt>
                <c:pt idx="8676">
                  <c:v>10.826496000000001</c:v>
                </c:pt>
                <c:pt idx="8677">
                  <c:v>10.829544</c:v>
                </c:pt>
                <c:pt idx="8678">
                  <c:v>10.85088</c:v>
                </c:pt>
                <c:pt idx="8679">
                  <c:v>10.908792</c:v>
                </c:pt>
                <c:pt idx="8680">
                  <c:v>10.994135999999999</c:v>
                </c:pt>
                <c:pt idx="8681">
                  <c:v>11.061192</c:v>
                </c:pt>
                <c:pt idx="8682">
                  <c:v>11.134344</c:v>
                </c:pt>
                <c:pt idx="8683">
                  <c:v>11.177016</c:v>
                </c:pt>
                <c:pt idx="8684">
                  <c:v>11.173968</c:v>
                </c:pt>
                <c:pt idx="8685">
                  <c:v>11.195304</c:v>
                </c:pt>
                <c:pt idx="8686">
                  <c:v>11.262359999999999</c:v>
                </c:pt>
                <c:pt idx="8687">
                  <c:v>11.326368</c:v>
                </c:pt>
                <c:pt idx="8688">
                  <c:v>11.390376</c:v>
                </c:pt>
                <c:pt idx="8689">
                  <c:v>11.365992</c:v>
                </c:pt>
                <c:pt idx="8690">
                  <c:v>11.359896000000001</c:v>
                </c:pt>
                <c:pt idx="8691">
                  <c:v>11.350752</c:v>
                </c:pt>
                <c:pt idx="8692">
                  <c:v>11.378183999999999</c:v>
                </c:pt>
                <c:pt idx="8693">
                  <c:v>11.402568</c:v>
                </c:pt>
                <c:pt idx="8694">
                  <c:v>11.393424</c:v>
                </c:pt>
                <c:pt idx="8695">
                  <c:v>11.402568</c:v>
                </c:pt>
                <c:pt idx="8696">
                  <c:v>11.402568</c:v>
                </c:pt>
                <c:pt idx="8697">
                  <c:v>11.46048</c:v>
                </c:pt>
                <c:pt idx="8698">
                  <c:v>11.533632000000001</c:v>
                </c:pt>
                <c:pt idx="8699">
                  <c:v>11.554968000000001</c:v>
                </c:pt>
                <c:pt idx="8700">
                  <c:v>11.588495999999999</c:v>
                </c:pt>
                <c:pt idx="8701">
                  <c:v>11.649456000000001</c:v>
                </c:pt>
                <c:pt idx="8702">
                  <c:v>11.655552</c:v>
                </c:pt>
                <c:pt idx="8703">
                  <c:v>11.692128</c:v>
                </c:pt>
                <c:pt idx="8704">
                  <c:v>11.743944000000001</c:v>
                </c:pt>
                <c:pt idx="8705">
                  <c:v>11.756136</c:v>
                </c:pt>
                <c:pt idx="8706">
                  <c:v>11.753088</c:v>
                </c:pt>
                <c:pt idx="8707">
                  <c:v>11.71956</c:v>
                </c:pt>
                <c:pt idx="8708">
                  <c:v>11.664695999999999</c:v>
                </c:pt>
                <c:pt idx="8709">
                  <c:v>11.609832000000001</c:v>
                </c:pt>
                <c:pt idx="8710">
                  <c:v>11.558016</c:v>
                </c:pt>
                <c:pt idx="8711">
                  <c:v>11.5062</c:v>
                </c:pt>
                <c:pt idx="8712">
                  <c:v>11.448288</c:v>
                </c:pt>
                <c:pt idx="8713">
                  <c:v>11.387328</c:v>
                </c:pt>
                <c:pt idx="8714">
                  <c:v>11.335512</c:v>
                </c:pt>
                <c:pt idx="8715">
                  <c:v>11.268456</c:v>
                </c:pt>
                <c:pt idx="8716">
                  <c:v>11.219688</c:v>
                </c:pt>
                <c:pt idx="8717">
                  <c:v>11.167871999999999</c:v>
                </c:pt>
                <c:pt idx="8718">
                  <c:v>11.122152</c:v>
                </c:pt>
                <c:pt idx="8719">
                  <c:v>11.070335999999999</c:v>
                </c:pt>
                <c:pt idx="8720">
                  <c:v>11.045952</c:v>
                </c:pt>
                <c:pt idx="8721">
                  <c:v>11.00328</c:v>
                </c:pt>
                <c:pt idx="8722">
                  <c:v>10.969752</c:v>
                </c:pt>
                <c:pt idx="8723">
                  <c:v>10.936223999999999</c:v>
                </c:pt>
                <c:pt idx="8724">
                  <c:v>10.893552</c:v>
                </c:pt>
                <c:pt idx="8725">
                  <c:v>10.847832</c:v>
                </c:pt>
                <c:pt idx="8726">
                  <c:v>10.805160000000001</c:v>
                </c:pt>
                <c:pt idx="8727">
                  <c:v>10.75944</c:v>
                </c:pt>
                <c:pt idx="8728">
                  <c:v>10.716768</c:v>
                </c:pt>
                <c:pt idx="8729">
                  <c:v>10.689336000000001</c:v>
                </c:pt>
                <c:pt idx="8730">
                  <c:v>10.674096</c:v>
                </c:pt>
                <c:pt idx="8731">
                  <c:v>10.664952</c:v>
                </c:pt>
                <c:pt idx="8732">
                  <c:v>10.634472000000001</c:v>
                </c:pt>
                <c:pt idx="8733">
                  <c:v>10.597896</c:v>
                </c:pt>
                <c:pt idx="8734">
                  <c:v>10.567416</c:v>
                </c:pt>
                <c:pt idx="8735">
                  <c:v>10.53084</c:v>
                </c:pt>
                <c:pt idx="8736">
                  <c:v>10.512551999999999</c:v>
                </c:pt>
                <c:pt idx="8737">
                  <c:v>10.512551999999999</c:v>
                </c:pt>
                <c:pt idx="8738">
                  <c:v>10.503408</c:v>
                </c:pt>
                <c:pt idx="8739">
                  <c:v>10.466832</c:v>
                </c:pt>
                <c:pt idx="8740">
                  <c:v>10.430256</c:v>
                </c:pt>
                <c:pt idx="8741">
                  <c:v>10.384536000000001</c:v>
                </c:pt>
                <c:pt idx="8742">
                  <c:v>10.354056</c:v>
                </c:pt>
                <c:pt idx="8743">
                  <c:v>10.323575999999999</c:v>
                </c:pt>
                <c:pt idx="8744">
                  <c:v>10.293096</c:v>
                </c:pt>
                <c:pt idx="8745">
                  <c:v>10.253472</c:v>
                </c:pt>
                <c:pt idx="8746">
                  <c:v>10.226039999999999</c:v>
                </c:pt>
                <c:pt idx="8747">
                  <c:v>10.192512000000001</c:v>
                </c:pt>
                <c:pt idx="8748">
                  <c:v>10.155936000000001</c:v>
                </c:pt>
                <c:pt idx="8749">
                  <c:v>10.131551999999999</c:v>
                </c:pt>
                <c:pt idx="8750">
                  <c:v>10.110215999999999</c:v>
                </c:pt>
                <c:pt idx="8751">
                  <c:v>10.079736</c:v>
                </c:pt>
                <c:pt idx="8752">
                  <c:v>10.037064000000001</c:v>
                </c:pt>
                <c:pt idx="8753">
                  <c:v>10.006584</c:v>
                </c:pt>
                <c:pt idx="8754">
                  <c:v>9.9822000000000006</c:v>
                </c:pt>
                <c:pt idx="8755">
                  <c:v>9.9578159999999993</c:v>
                </c:pt>
                <c:pt idx="8756">
                  <c:v>9.9242880000000007</c:v>
                </c:pt>
                <c:pt idx="8757">
                  <c:v>9.8938079999999999</c:v>
                </c:pt>
                <c:pt idx="8758">
                  <c:v>9.8724720000000001</c:v>
                </c:pt>
                <c:pt idx="8759">
                  <c:v>9.8450399999999991</c:v>
                </c:pt>
                <c:pt idx="8760">
                  <c:v>9.8237039999999993</c:v>
                </c:pt>
                <c:pt idx="8761">
                  <c:v>9.7962719999999983</c:v>
                </c:pt>
                <c:pt idx="8762">
                  <c:v>9.7627439999999996</c:v>
                </c:pt>
                <c:pt idx="8763">
                  <c:v>9.7383599999999966</c:v>
                </c:pt>
                <c:pt idx="8764">
                  <c:v>9.7200719999999983</c:v>
                </c:pt>
                <c:pt idx="8765">
                  <c:v>9.6956880000000005</c:v>
                </c:pt>
                <c:pt idx="8766">
                  <c:v>9.671304000000001</c:v>
                </c:pt>
                <c:pt idx="8767">
                  <c:v>9.6499679999999977</c:v>
                </c:pt>
                <c:pt idx="8768">
                  <c:v>9.6225360000000002</c:v>
                </c:pt>
                <c:pt idx="8769">
                  <c:v>9.6012000000000004</c:v>
                </c:pt>
                <c:pt idx="8770">
                  <c:v>9.5768160000000009</c:v>
                </c:pt>
                <c:pt idx="8771">
                  <c:v>9.5524319999999996</c:v>
                </c:pt>
                <c:pt idx="8772">
                  <c:v>9.5341440000000013</c:v>
                </c:pt>
                <c:pt idx="8773">
                  <c:v>9.5067120000000003</c:v>
                </c:pt>
                <c:pt idx="8774">
                  <c:v>9.4914719999999999</c:v>
                </c:pt>
                <c:pt idx="8775">
                  <c:v>9.4609919999999992</c:v>
                </c:pt>
                <c:pt idx="8776">
                  <c:v>9.4427040000000009</c:v>
                </c:pt>
                <c:pt idx="8777">
                  <c:v>9.4183199999999978</c:v>
                </c:pt>
                <c:pt idx="8778">
                  <c:v>9.4030799999999992</c:v>
                </c:pt>
                <c:pt idx="8779">
                  <c:v>9.3817439999999994</c:v>
                </c:pt>
                <c:pt idx="8780">
                  <c:v>9.3604079999999996</c:v>
                </c:pt>
                <c:pt idx="8781">
                  <c:v>9.3390719999999998</c:v>
                </c:pt>
                <c:pt idx="8782">
                  <c:v>9.3238319999999995</c:v>
                </c:pt>
                <c:pt idx="8783">
                  <c:v>9.3055439999999994</c:v>
                </c:pt>
                <c:pt idx="8784">
                  <c:v>9.2750640000000004</c:v>
                </c:pt>
                <c:pt idx="8785">
                  <c:v>9.2659199999999995</c:v>
                </c:pt>
                <c:pt idx="8786">
                  <c:v>9.241536</c:v>
                </c:pt>
                <c:pt idx="8787">
                  <c:v>9.2202000000000002</c:v>
                </c:pt>
                <c:pt idx="8788">
                  <c:v>9.2019119999999983</c:v>
                </c:pt>
                <c:pt idx="8789">
                  <c:v>9.1866720000000015</c:v>
                </c:pt>
                <c:pt idx="8790">
                  <c:v>9.1622880000000002</c:v>
                </c:pt>
                <c:pt idx="8791">
                  <c:v>9.1470479999999981</c:v>
                </c:pt>
                <c:pt idx="8792">
                  <c:v>9.1318079999999977</c:v>
                </c:pt>
                <c:pt idx="8793">
                  <c:v>9.107424</c:v>
                </c:pt>
                <c:pt idx="8794">
                  <c:v>9.0921839999999996</c:v>
                </c:pt>
                <c:pt idx="8795">
                  <c:v>9.0738959999999995</c:v>
                </c:pt>
                <c:pt idx="8796">
                  <c:v>9.0617040000000006</c:v>
                </c:pt>
                <c:pt idx="8797">
                  <c:v>9.0373199999999976</c:v>
                </c:pt>
                <c:pt idx="8798">
                  <c:v>9.0281759999999984</c:v>
                </c:pt>
                <c:pt idx="8799">
                  <c:v>9.0098880000000001</c:v>
                </c:pt>
                <c:pt idx="8800">
                  <c:v>8.9946480000000015</c:v>
                </c:pt>
                <c:pt idx="8801">
                  <c:v>8.9824560000000009</c:v>
                </c:pt>
                <c:pt idx="8802">
                  <c:v>8.9580720000000014</c:v>
                </c:pt>
                <c:pt idx="8803">
                  <c:v>8.9519760000000002</c:v>
                </c:pt>
                <c:pt idx="8804">
                  <c:v>8.9367359999999998</c:v>
                </c:pt>
                <c:pt idx="8805">
                  <c:v>8.9154</c:v>
                </c:pt>
                <c:pt idx="8806">
                  <c:v>8.9062560000000008</c:v>
                </c:pt>
                <c:pt idx="8807">
                  <c:v>8.8879680000000008</c:v>
                </c:pt>
                <c:pt idx="8808">
                  <c:v>8.8727280000000004</c:v>
                </c:pt>
                <c:pt idx="8809">
                  <c:v>8.8605359999999997</c:v>
                </c:pt>
                <c:pt idx="8810">
                  <c:v>8.8483440000000009</c:v>
                </c:pt>
                <c:pt idx="8811">
                  <c:v>8.8331040000000005</c:v>
                </c:pt>
                <c:pt idx="8812">
                  <c:v>8.8209120000000016</c:v>
                </c:pt>
                <c:pt idx="8813">
                  <c:v>8.8056719999999995</c:v>
                </c:pt>
                <c:pt idx="8814">
                  <c:v>8.781288</c:v>
                </c:pt>
                <c:pt idx="8815">
                  <c:v>8.7721440000000008</c:v>
                </c:pt>
                <c:pt idx="8816">
                  <c:v>8.7599520000000002</c:v>
                </c:pt>
                <c:pt idx="8817">
                  <c:v>8.7477599999999978</c:v>
                </c:pt>
                <c:pt idx="8818">
                  <c:v>8.7203279999999967</c:v>
                </c:pt>
                <c:pt idx="8819">
                  <c:v>8.7142320000000009</c:v>
                </c:pt>
                <c:pt idx="8820">
                  <c:v>8.7020400000000002</c:v>
                </c:pt>
                <c:pt idx="8821">
                  <c:v>8.6867999999999999</c:v>
                </c:pt>
                <c:pt idx="8822">
                  <c:v>8.674608000000001</c:v>
                </c:pt>
                <c:pt idx="8823">
                  <c:v>8.6685120000000015</c:v>
                </c:pt>
                <c:pt idx="8824">
                  <c:v>8.6532720000000012</c:v>
                </c:pt>
                <c:pt idx="8825">
                  <c:v>8.6410799999999988</c:v>
                </c:pt>
                <c:pt idx="8826">
                  <c:v>8.6258400000000002</c:v>
                </c:pt>
                <c:pt idx="8827">
                  <c:v>8.6166959999999992</c:v>
                </c:pt>
                <c:pt idx="8828">
                  <c:v>8.5984080000000009</c:v>
                </c:pt>
                <c:pt idx="8829">
                  <c:v>8.5923120000000015</c:v>
                </c:pt>
                <c:pt idx="8830">
                  <c:v>8.5801200000000009</c:v>
                </c:pt>
                <c:pt idx="8831">
                  <c:v>8.5709759999999999</c:v>
                </c:pt>
                <c:pt idx="8832">
                  <c:v>8.5526879999999998</c:v>
                </c:pt>
                <c:pt idx="8833">
                  <c:v>8.5313519999999983</c:v>
                </c:pt>
                <c:pt idx="8834">
                  <c:v>8.5191599999999994</c:v>
                </c:pt>
                <c:pt idx="8835">
                  <c:v>8.5191599999999994</c:v>
                </c:pt>
                <c:pt idx="8836">
                  <c:v>8.5039200000000008</c:v>
                </c:pt>
                <c:pt idx="8837">
                  <c:v>8.4795359999999995</c:v>
                </c:pt>
                <c:pt idx="8838">
                  <c:v>8.4673440000000006</c:v>
                </c:pt>
                <c:pt idx="8839">
                  <c:v>8.4795359999999995</c:v>
                </c:pt>
                <c:pt idx="8840">
                  <c:v>8.4795359999999995</c:v>
                </c:pt>
                <c:pt idx="8841">
                  <c:v>8.4917280000000002</c:v>
                </c:pt>
                <c:pt idx="8842">
                  <c:v>8.4703920000000004</c:v>
                </c:pt>
                <c:pt idx="8843">
                  <c:v>8.4581999999999997</c:v>
                </c:pt>
                <c:pt idx="8844">
                  <c:v>8.455152</c:v>
                </c:pt>
                <c:pt idx="8845">
                  <c:v>8.1046320000000005</c:v>
                </c:pt>
                <c:pt idx="8846">
                  <c:v>8.0954879999999996</c:v>
                </c:pt>
                <c:pt idx="8847">
                  <c:v>8.0832960000000007</c:v>
                </c:pt>
                <c:pt idx="8848">
                  <c:v>8.0650080000000006</c:v>
                </c:pt>
                <c:pt idx="8849">
                  <c:v>8.0497680000000003</c:v>
                </c:pt>
                <c:pt idx="8850">
                  <c:v>8.0375760000000014</c:v>
                </c:pt>
                <c:pt idx="8851">
                  <c:v>8.0253840000000007</c:v>
                </c:pt>
                <c:pt idx="8852">
                  <c:v>8.0162399999999998</c:v>
                </c:pt>
                <c:pt idx="8853">
                  <c:v>8.0040480000000009</c:v>
                </c:pt>
                <c:pt idx="8854">
                  <c:v>7.9918560000000003</c:v>
                </c:pt>
                <c:pt idx="8855">
                  <c:v>7.9918560000000003</c:v>
                </c:pt>
                <c:pt idx="8856">
                  <c:v>7.98576</c:v>
                </c:pt>
                <c:pt idx="8857">
                  <c:v>7.9705199999999996</c:v>
                </c:pt>
                <c:pt idx="8858">
                  <c:v>7.9674720000000008</c:v>
                </c:pt>
                <c:pt idx="8859">
                  <c:v>7.955280000000001</c:v>
                </c:pt>
                <c:pt idx="8860">
                  <c:v>7.9491839999999998</c:v>
                </c:pt>
                <c:pt idx="8861">
                  <c:v>7.9430880000000004</c:v>
                </c:pt>
                <c:pt idx="8862">
                  <c:v>7.9339440000000003</c:v>
                </c:pt>
                <c:pt idx="8863">
                  <c:v>7.9278480000000009</c:v>
                </c:pt>
                <c:pt idx="8864">
                  <c:v>7.9187040000000009</c:v>
                </c:pt>
                <c:pt idx="8865">
                  <c:v>7.9095599999999999</c:v>
                </c:pt>
                <c:pt idx="8866">
                  <c:v>7.8943199999999951</c:v>
                </c:pt>
                <c:pt idx="8867">
                  <c:v>7.8882240000000001</c:v>
                </c:pt>
                <c:pt idx="8868">
                  <c:v>7.879080000000001</c:v>
                </c:pt>
                <c:pt idx="8869">
                  <c:v>7.8729839999999962</c:v>
                </c:pt>
                <c:pt idx="8870">
                  <c:v>7.8577439999999976</c:v>
                </c:pt>
                <c:pt idx="8871">
                  <c:v>7.851648</c:v>
                </c:pt>
                <c:pt idx="8872">
                  <c:v>7.8425039999999973</c:v>
                </c:pt>
                <c:pt idx="8873">
                  <c:v>7.830312000000001</c:v>
                </c:pt>
                <c:pt idx="8874">
                  <c:v>7.830312000000001</c:v>
                </c:pt>
                <c:pt idx="8875">
                  <c:v>7.8272640000000004</c:v>
                </c:pt>
                <c:pt idx="8876">
                  <c:v>7.8120239999999956</c:v>
                </c:pt>
                <c:pt idx="8877">
                  <c:v>7.7876399999999997</c:v>
                </c:pt>
                <c:pt idx="8878">
                  <c:v>7.7876399999999997</c:v>
                </c:pt>
                <c:pt idx="8879">
                  <c:v>7.7784959999999996</c:v>
                </c:pt>
                <c:pt idx="8880">
                  <c:v>7.7724000000000002</c:v>
                </c:pt>
                <c:pt idx="8881">
                  <c:v>7.7602080000000004</c:v>
                </c:pt>
                <c:pt idx="8882">
                  <c:v>7.659624</c:v>
                </c:pt>
                <c:pt idx="8883">
                  <c:v>7.668768</c:v>
                </c:pt>
                <c:pt idx="8884">
                  <c:v>7.659624</c:v>
                </c:pt>
                <c:pt idx="8885">
                  <c:v>7.6504799999999973</c:v>
                </c:pt>
                <c:pt idx="8886">
                  <c:v>7.6413360000000008</c:v>
                </c:pt>
                <c:pt idx="8887">
                  <c:v>7.6382880000000002</c:v>
                </c:pt>
                <c:pt idx="8888">
                  <c:v>7.6382880000000002</c:v>
                </c:pt>
                <c:pt idx="8889">
                  <c:v>7.6382880000000002</c:v>
                </c:pt>
                <c:pt idx="8890">
                  <c:v>7.6321919999999999</c:v>
                </c:pt>
                <c:pt idx="8891">
                  <c:v>7.6352399999999996</c:v>
                </c:pt>
                <c:pt idx="8892">
                  <c:v>7.6413360000000008</c:v>
                </c:pt>
                <c:pt idx="8893">
                  <c:v>7.6321919999999999</c:v>
                </c:pt>
                <c:pt idx="8894">
                  <c:v>7.6108559999999947</c:v>
                </c:pt>
                <c:pt idx="8895">
                  <c:v>7.6108559999999947</c:v>
                </c:pt>
                <c:pt idx="8896">
                  <c:v>7.6108559999999947</c:v>
                </c:pt>
                <c:pt idx="8897">
                  <c:v>7.5986640000000003</c:v>
                </c:pt>
                <c:pt idx="8898">
                  <c:v>7.5895200000000003</c:v>
                </c:pt>
                <c:pt idx="8899">
                  <c:v>7.5864719999999997</c:v>
                </c:pt>
                <c:pt idx="8900">
                  <c:v>7.5864719999999997</c:v>
                </c:pt>
                <c:pt idx="8901">
                  <c:v>7.5834239999999999</c:v>
                </c:pt>
                <c:pt idx="8902">
                  <c:v>7.6047599999999997</c:v>
                </c:pt>
                <c:pt idx="8903">
                  <c:v>7.6565759999999958</c:v>
                </c:pt>
                <c:pt idx="8904">
                  <c:v>8.6349839999999993</c:v>
                </c:pt>
                <c:pt idx="8905">
                  <c:v>8.6807040000000004</c:v>
                </c:pt>
                <c:pt idx="8906">
                  <c:v>8.7538560000000007</c:v>
                </c:pt>
                <c:pt idx="8907">
                  <c:v>8.9093040000000006</c:v>
                </c:pt>
                <c:pt idx="8908">
                  <c:v>8.9763599999999997</c:v>
                </c:pt>
                <c:pt idx="8909">
                  <c:v>9.0037920000000007</c:v>
                </c:pt>
                <c:pt idx="8910">
                  <c:v>9.0860880000000002</c:v>
                </c:pt>
                <c:pt idx="8911">
                  <c:v>9.1440000000000001</c:v>
                </c:pt>
                <c:pt idx="8912">
                  <c:v>9.2019119999999983</c:v>
                </c:pt>
                <c:pt idx="8913">
                  <c:v>9.2933519999999987</c:v>
                </c:pt>
                <c:pt idx="8914">
                  <c:v>9.3847919999999991</c:v>
                </c:pt>
                <c:pt idx="8915">
                  <c:v>9.3665040000000008</c:v>
                </c:pt>
                <c:pt idx="8916">
                  <c:v>9.3573599999999999</c:v>
                </c:pt>
                <c:pt idx="8917">
                  <c:v>9.3786959999999997</c:v>
                </c:pt>
                <c:pt idx="8918">
                  <c:v>9.4488000000000003</c:v>
                </c:pt>
                <c:pt idx="8919">
                  <c:v>9.5737680000000012</c:v>
                </c:pt>
                <c:pt idx="8920">
                  <c:v>9.6987360000000002</c:v>
                </c:pt>
                <c:pt idx="8921">
                  <c:v>9.7566480000000002</c:v>
                </c:pt>
                <c:pt idx="8922">
                  <c:v>9.8511360000000003</c:v>
                </c:pt>
                <c:pt idx="8923">
                  <c:v>9.8602799999999995</c:v>
                </c:pt>
                <c:pt idx="8924">
                  <c:v>9.8084640000000007</c:v>
                </c:pt>
                <c:pt idx="8925">
                  <c:v>9.7688400000000009</c:v>
                </c:pt>
                <c:pt idx="8926">
                  <c:v>9.7353119999999986</c:v>
                </c:pt>
                <c:pt idx="8927">
                  <c:v>9.7078800000000012</c:v>
                </c:pt>
                <c:pt idx="8928">
                  <c:v>9.6621600000000001</c:v>
                </c:pt>
                <c:pt idx="8929">
                  <c:v>9.6225360000000002</c:v>
                </c:pt>
                <c:pt idx="8930">
                  <c:v>9.6042480000000001</c:v>
                </c:pt>
                <c:pt idx="8931">
                  <c:v>9.6012000000000004</c:v>
                </c:pt>
                <c:pt idx="8932">
                  <c:v>9.6530159999999992</c:v>
                </c:pt>
                <c:pt idx="8933">
                  <c:v>9.7383599999999966</c:v>
                </c:pt>
                <c:pt idx="8934">
                  <c:v>9.8206559999999996</c:v>
                </c:pt>
                <c:pt idx="8935">
                  <c:v>9.9578159999999993</c:v>
                </c:pt>
                <c:pt idx="8936">
                  <c:v>10.079736</c:v>
                </c:pt>
                <c:pt idx="8937">
                  <c:v>10.162032</c:v>
                </c:pt>
                <c:pt idx="8938">
                  <c:v>10.24128</c:v>
                </c:pt>
                <c:pt idx="8939">
                  <c:v>10.314432</c:v>
                </c:pt>
                <c:pt idx="8940">
                  <c:v>10.357104</c:v>
                </c:pt>
                <c:pt idx="8941">
                  <c:v>10.399775999999999</c:v>
                </c:pt>
                <c:pt idx="8942">
                  <c:v>10.472928</c:v>
                </c:pt>
                <c:pt idx="8943">
                  <c:v>10.582656</c:v>
                </c:pt>
                <c:pt idx="8944">
                  <c:v>10.664952</c:v>
                </c:pt>
                <c:pt idx="8945">
                  <c:v>10.695432</c:v>
                </c:pt>
                <c:pt idx="8946">
                  <c:v>10.756392</c:v>
                </c:pt>
                <c:pt idx="8947">
                  <c:v>10.71372</c:v>
                </c:pt>
                <c:pt idx="8948">
                  <c:v>10.710672000000001</c:v>
                </c:pt>
                <c:pt idx="8949">
                  <c:v>10.750296000000001</c:v>
                </c:pt>
                <c:pt idx="8950">
                  <c:v>10.832592</c:v>
                </c:pt>
                <c:pt idx="8951">
                  <c:v>10.951464</c:v>
                </c:pt>
                <c:pt idx="8952">
                  <c:v>11.009376</c:v>
                </c:pt>
                <c:pt idx="8953">
                  <c:v>11.030711999999999</c:v>
                </c:pt>
                <c:pt idx="8954">
                  <c:v>11.100816</c:v>
                </c:pt>
                <c:pt idx="8955">
                  <c:v>11.192256</c:v>
                </c:pt>
                <c:pt idx="8956">
                  <c:v>11.286744000000001</c:v>
                </c:pt>
                <c:pt idx="8957">
                  <c:v>11.399520000000001</c:v>
                </c:pt>
                <c:pt idx="8958">
                  <c:v>11.436095999999999</c:v>
                </c:pt>
                <c:pt idx="8959">
                  <c:v>11.52144</c:v>
                </c:pt>
                <c:pt idx="8960">
                  <c:v>11.622024</c:v>
                </c:pt>
                <c:pt idx="8961">
                  <c:v>11.707368000000001</c:v>
                </c:pt>
                <c:pt idx="8962">
                  <c:v>11.762231999999999</c:v>
                </c:pt>
                <c:pt idx="8963">
                  <c:v>11.807952</c:v>
                </c:pt>
                <c:pt idx="8964">
                  <c:v>11.82624</c:v>
                </c:pt>
                <c:pt idx="8965">
                  <c:v>11.847576</c:v>
                </c:pt>
                <c:pt idx="8966">
                  <c:v>11.932919999999999</c:v>
                </c:pt>
                <c:pt idx="8967">
                  <c:v>12.015216000000001</c:v>
                </c:pt>
                <c:pt idx="8968">
                  <c:v>12.070080000000001</c:v>
                </c:pt>
                <c:pt idx="8969">
                  <c:v>12.10056</c:v>
                </c:pt>
                <c:pt idx="8970">
                  <c:v>12.210288</c:v>
                </c:pt>
                <c:pt idx="8971">
                  <c:v>12.341352000000001</c:v>
                </c:pt>
                <c:pt idx="8972">
                  <c:v>12.441936</c:v>
                </c:pt>
                <c:pt idx="8973">
                  <c:v>12.515088</c:v>
                </c:pt>
                <c:pt idx="8974">
                  <c:v>12.569952000000001</c:v>
                </c:pt>
                <c:pt idx="8975">
                  <c:v>12.63396</c:v>
                </c:pt>
                <c:pt idx="8976">
                  <c:v>12.624815999999999</c:v>
                </c:pt>
                <c:pt idx="8977">
                  <c:v>12.585191999999999</c:v>
                </c:pt>
                <c:pt idx="8978">
                  <c:v>12.585191999999999</c:v>
                </c:pt>
                <c:pt idx="8979">
                  <c:v>12.615672</c:v>
                </c:pt>
                <c:pt idx="8980">
                  <c:v>12.676632</c:v>
                </c:pt>
                <c:pt idx="8981">
                  <c:v>12.801600000000001</c:v>
                </c:pt>
                <c:pt idx="8982">
                  <c:v>12.871703999999999</c:v>
                </c:pt>
                <c:pt idx="8983">
                  <c:v>12.850368</c:v>
                </c:pt>
                <c:pt idx="8984">
                  <c:v>12.792456</c:v>
                </c:pt>
                <c:pt idx="8985">
                  <c:v>12.707112</c:v>
                </c:pt>
                <c:pt idx="8986">
                  <c:v>12.685776000000001</c:v>
                </c:pt>
                <c:pt idx="8987">
                  <c:v>12.697967999999999</c:v>
                </c:pt>
                <c:pt idx="8988">
                  <c:v>12.746736</c:v>
                </c:pt>
                <c:pt idx="8989">
                  <c:v>12.789408</c:v>
                </c:pt>
                <c:pt idx="8990">
                  <c:v>12.810744</c:v>
                </c:pt>
                <c:pt idx="8991">
                  <c:v>12.868656</c:v>
                </c:pt>
                <c:pt idx="8992">
                  <c:v>12.865608</c:v>
                </c:pt>
                <c:pt idx="8993">
                  <c:v>12.804648</c:v>
                </c:pt>
                <c:pt idx="8994">
                  <c:v>12.768072</c:v>
                </c:pt>
                <c:pt idx="8995">
                  <c:v>12.7254</c:v>
                </c:pt>
                <c:pt idx="8996">
                  <c:v>12.685776000000001</c:v>
                </c:pt>
                <c:pt idx="8997">
                  <c:v>12.630912</c:v>
                </c:pt>
                <c:pt idx="8998">
                  <c:v>12.573</c:v>
                </c:pt>
                <c:pt idx="8999">
                  <c:v>12.548616000000001</c:v>
                </c:pt>
                <c:pt idx="9000">
                  <c:v>12.545567999999999</c:v>
                </c:pt>
                <c:pt idx="9001">
                  <c:v>12.545567999999999</c:v>
                </c:pt>
                <c:pt idx="9002">
                  <c:v>12.55776</c:v>
                </c:pt>
                <c:pt idx="9003">
                  <c:v>12.600432</c:v>
                </c:pt>
                <c:pt idx="9004">
                  <c:v>12.691872</c:v>
                </c:pt>
                <c:pt idx="9005">
                  <c:v>12.761976000000001</c:v>
                </c:pt>
                <c:pt idx="9006">
                  <c:v>12.801600000000001</c:v>
                </c:pt>
                <c:pt idx="9007">
                  <c:v>12.816839999999999</c:v>
                </c:pt>
                <c:pt idx="9008">
                  <c:v>12.810744</c:v>
                </c:pt>
                <c:pt idx="9009">
                  <c:v>12.749784</c:v>
                </c:pt>
                <c:pt idx="9010">
                  <c:v>12.664440000000001</c:v>
                </c:pt>
                <c:pt idx="9011">
                  <c:v>12.560808</c:v>
                </c:pt>
                <c:pt idx="9012">
                  <c:v>12.478512</c:v>
                </c:pt>
                <c:pt idx="9013">
                  <c:v>12.408408</c:v>
                </c:pt>
                <c:pt idx="9014">
                  <c:v>12.341352000000001</c:v>
                </c:pt>
                <c:pt idx="9015">
                  <c:v>12.283440000000001</c:v>
                </c:pt>
                <c:pt idx="9016">
                  <c:v>12.234672</c:v>
                </c:pt>
                <c:pt idx="9017">
                  <c:v>12.179808</c:v>
                </c:pt>
                <c:pt idx="9018">
                  <c:v>12.134088</c:v>
                </c:pt>
                <c:pt idx="9019">
                  <c:v>12.094464</c:v>
                </c:pt>
                <c:pt idx="9020">
                  <c:v>12.063984</c:v>
                </c:pt>
                <c:pt idx="9021">
                  <c:v>12.02436</c:v>
                </c:pt>
                <c:pt idx="9022">
                  <c:v>11.97864</c:v>
                </c:pt>
                <c:pt idx="9023">
                  <c:v>11.932919999999999</c:v>
                </c:pt>
                <c:pt idx="9024">
                  <c:v>11.893295999999999</c:v>
                </c:pt>
                <c:pt idx="9025">
                  <c:v>11.856719999999999</c:v>
                </c:pt>
                <c:pt idx="9026">
                  <c:v>11.82624</c:v>
                </c:pt>
                <c:pt idx="9027">
                  <c:v>11.573256000000001</c:v>
                </c:pt>
                <c:pt idx="9028">
                  <c:v>11.539728</c:v>
                </c:pt>
                <c:pt idx="9029">
                  <c:v>11.539728</c:v>
                </c:pt>
                <c:pt idx="9030">
                  <c:v>11.527536</c:v>
                </c:pt>
                <c:pt idx="9031">
                  <c:v>11.512295999999999</c:v>
                </c:pt>
                <c:pt idx="9032">
                  <c:v>11.484864</c:v>
                </c:pt>
                <c:pt idx="9033">
                  <c:v>11.454383999999999</c:v>
                </c:pt>
                <c:pt idx="9034">
                  <c:v>11.402568</c:v>
                </c:pt>
                <c:pt idx="9035">
                  <c:v>11.359896000000001</c:v>
                </c:pt>
                <c:pt idx="9036">
                  <c:v>11.320271999999999</c:v>
                </c:pt>
                <c:pt idx="9037">
                  <c:v>11.280647999999999</c:v>
                </c:pt>
                <c:pt idx="9038">
                  <c:v>11.250168</c:v>
                </c:pt>
                <c:pt idx="9039">
                  <c:v>11.225784000000001</c:v>
                </c:pt>
                <c:pt idx="9040">
                  <c:v>11.186159999999999</c:v>
                </c:pt>
                <c:pt idx="9041">
                  <c:v>11.146535999999999</c:v>
                </c:pt>
                <c:pt idx="9042">
                  <c:v>11.119104</c:v>
                </c:pt>
                <c:pt idx="9043">
                  <c:v>11.119104</c:v>
                </c:pt>
                <c:pt idx="9044">
                  <c:v>11.103864</c:v>
                </c:pt>
                <c:pt idx="9045">
                  <c:v>11.091672000000001</c:v>
                </c:pt>
                <c:pt idx="9046">
                  <c:v>11.073384000000001</c:v>
                </c:pt>
                <c:pt idx="9047">
                  <c:v>11.052047999999999</c:v>
                </c:pt>
                <c:pt idx="9048">
                  <c:v>11.033759999999999</c:v>
                </c:pt>
                <c:pt idx="9049">
                  <c:v>11.012423999999999</c:v>
                </c:pt>
                <c:pt idx="9050">
                  <c:v>10.981944</c:v>
                </c:pt>
                <c:pt idx="9051">
                  <c:v>10.92708</c:v>
                </c:pt>
                <c:pt idx="9052">
                  <c:v>10.878311999999999</c:v>
                </c:pt>
                <c:pt idx="9053">
                  <c:v>10.844784000000001</c:v>
                </c:pt>
                <c:pt idx="9054">
                  <c:v>10.802111999999999</c:v>
                </c:pt>
                <c:pt idx="9055">
                  <c:v>10.777728</c:v>
                </c:pt>
                <c:pt idx="9056">
                  <c:v>10.744199999999999</c:v>
                </c:pt>
                <c:pt idx="9057">
                  <c:v>10.71372</c:v>
                </c:pt>
                <c:pt idx="9058">
                  <c:v>10.689336000000001</c:v>
                </c:pt>
                <c:pt idx="9059">
                  <c:v>10.664952</c:v>
                </c:pt>
                <c:pt idx="9060">
                  <c:v>10.628375999999999</c:v>
                </c:pt>
                <c:pt idx="9061">
                  <c:v>10.597896</c:v>
                </c:pt>
                <c:pt idx="9062">
                  <c:v>10.570463999999999</c:v>
                </c:pt>
                <c:pt idx="9063">
                  <c:v>10.54608</c:v>
                </c:pt>
                <c:pt idx="9064">
                  <c:v>10.512551999999999</c:v>
                </c:pt>
                <c:pt idx="9065">
                  <c:v>10.488168</c:v>
                </c:pt>
                <c:pt idx="9066">
                  <c:v>10.454639999999999</c:v>
                </c:pt>
                <c:pt idx="9067">
                  <c:v>10.436351999999999</c:v>
                </c:pt>
                <c:pt idx="9068">
                  <c:v>10.405872</c:v>
                </c:pt>
                <c:pt idx="9069">
                  <c:v>10.39368</c:v>
                </c:pt>
                <c:pt idx="9070">
                  <c:v>10.363200000000001</c:v>
                </c:pt>
                <c:pt idx="9071">
                  <c:v>10.329672</c:v>
                </c:pt>
                <c:pt idx="9072">
                  <c:v>10.299192</c:v>
                </c:pt>
                <c:pt idx="9073">
                  <c:v>10.280904</c:v>
                </c:pt>
                <c:pt idx="9074">
                  <c:v>10.25652</c:v>
                </c:pt>
                <c:pt idx="9075">
                  <c:v>10.226039999999999</c:v>
                </c:pt>
                <c:pt idx="9076">
                  <c:v>10.192512000000001</c:v>
                </c:pt>
                <c:pt idx="9077">
                  <c:v>10.177272</c:v>
                </c:pt>
                <c:pt idx="9078">
                  <c:v>10.152888000000001</c:v>
                </c:pt>
                <c:pt idx="9079">
                  <c:v>10.122408</c:v>
                </c:pt>
                <c:pt idx="9080">
                  <c:v>10.10412</c:v>
                </c:pt>
                <c:pt idx="9081">
                  <c:v>10.079736</c:v>
                </c:pt>
                <c:pt idx="9082">
                  <c:v>10.055351999999999</c:v>
                </c:pt>
                <c:pt idx="9083">
                  <c:v>10.018776000000001</c:v>
                </c:pt>
                <c:pt idx="9084">
                  <c:v>10.003536</c:v>
                </c:pt>
                <c:pt idx="9085">
                  <c:v>9.9791519999999991</c:v>
                </c:pt>
                <c:pt idx="9086">
                  <c:v>9.9547679999999996</c:v>
                </c:pt>
                <c:pt idx="9087">
                  <c:v>9.9334319999999998</c:v>
                </c:pt>
                <c:pt idx="9088">
                  <c:v>9.9029520000000009</c:v>
                </c:pt>
                <c:pt idx="9089">
                  <c:v>9.8785679999999996</c:v>
                </c:pt>
                <c:pt idx="9090">
                  <c:v>9.8663760000000007</c:v>
                </c:pt>
                <c:pt idx="9091">
                  <c:v>9.8450399999999991</c:v>
                </c:pt>
                <c:pt idx="9092">
                  <c:v>9.8145600000000002</c:v>
                </c:pt>
                <c:pt idx="9093">
                  <c:v>9.7932239999999986</c:v>
                </c:pt>
                <c:pt idx="9094">
                  <c:v>9.7718880000000006</c:v>
                </c:pt>
                <c:pt idx="9095">
                  <c:v>9.7444559999999996</c:v>
                </c:pt>
                <c:pt idx="9096">
                  <c:v>9.7170239999999986</c:v>
                </c:pt>
                <c:pt idx="9097">
                  <c:v>9.701784</c:v>
                </c:pt>
                <c:pt idx="9098">
                  <c:v>9.6834959999999999</c:v>
                </c:pt>
                <c:pt idx="9099">
                  <c:v>9.6591120000000004</c:v>
                </c:pt>
                <c:pt idx="9100">
                  <c:v>9.6377759999999988</c:v>
                </c:pt>
                <c:pt idx="9101">
                  <c:v>9.6225360000000002</c:v>
                </c:pt>
                <c:pt idx="9102">
                  <c:v>9.6286319999999996</c:v>
                </c:pt>
                <c:pt idx="9103">
                  <c:v>9.6042480000000001</c:v>
                </c:pt>
                <c:pt idx="9104">
                  <c:v>9.5829120000000003</c:v>
                </c:pt>
                <c:pt idx="9105">
                  <c:v>9.5432880000000004</c:v>
                </c:pt>
                <c:pt idx="9106">
                  <c:v>9.5310959999999998</c:v>
                </c:pt>
                <c:pt idx="9107">
                  <c:v>9.50976</c:v>
                </c:pt>
                <c:pt idx="9108">
                  <c:v>9.4884240000000002</c:v>
                </c:pt>
                <c:pt idx="9109">
                  <c:v>9.4670880000000004</c:v>
                </c:pt>
                <c:pt idx="9110">
                  <c:v>9.4488000000000003</c:v>
                </c:pt>
                <c:pt idx="9111">
                  <c:v>9.4305120000000002</c:v>
                </c:pt>
                <c:pt idx="9112">
                  <c:v>9.4030799999999992</c:v>
                </c:pt>
                <c:pt idx="9113">
                  <c:v>9.3878400000000006</c:v>
                </c:pt>
                <c:pt idx="9114">
                  <c:v>9.3604079999999996</c:v>
                </c:pt>
                <c:pt idx="9115">
                  <c:v>9.345168000000001</c:v>
                </c:pt>
                <c:pt idx="9116">
                  <c:v>9.3360240000000001</c:v>
                </c:pt>
                <c:pt idx="9117">
                  <c:v>9.3238319999999995</c:v>
                </c:pt>
                <c:pt idx="9118">
                  <c:v>9.2994480000000017</c:v>
                </c:pt>
                <c:pt idx="9119">
                  <c:v>9.2750640000000004</c:v>
                </c:pt>
                <c:pt idx="9120">
                  <c:v>9.2659199999999995</c:v>
                </c:pt>
                <c:pt idx="9121">
                  <c:v>9.241536</c:v>
                </c:pt>
                <c:pt idx="9122">
                  <c:v>9.2323920000000008</c:v>
                </c:pt>
                <c:pt idx="9123">
                  <c:v>9.2202000000000002</c:v>
                </c:pt>
                <c:pt idx="9124">
                  <c:v>9.2110559999999992</c:v>
                </c:pt>
                <c:pt idx="9125">
                  <c:v>9.1897199999999994</c:v>
                </c:pt>
                <c:pt idx="9126">
                  <c:v>9.1744800000000009</c:v>
                </c:pt>
                <c:pt idx="9127">
                  <c:v>9.1592400000000005</c:v>
                </c:pt>
                <c:pt idx="9128">
                  <c:v>9.1470479999999981</c:v>
                </c:pt>
                <c:pt idx="9129">
                  <c:v>9.1196160000000006</c:v>
                </c:pt>
                <c:pt idx="9130">
                  <c:v>9.1043759999999985</c:v>
                </c:pt>
                <c:pt idx="9131">
                  <c:v>9.0891359999999999</c:v>
                </c:pt>
                <c:pt idx="9132">
                  <c:v>9.0708480000000016</c:v>
                </c:pt>
                <c:pt idx="9133">
                  <c:v>9.0617040000000006</c:v>
                </c:pt>
                <c:pt idx="9134">
                  <c:v>9.0586559999999992</c:v>
                </c:pt>
                <c:pt idx="9135">
                  <c:v>9.0342719999999979</c:v>
                </c:pt>
                <c:pt idx="9136">
                  <c:v>9.0312239999999981</c:v>
                </c:pt>
                <c:pt idx="9137">
                  <c:v>9.0098880000000001</c:v>
                </c:pt>
                <c:pt idx="9138">
                  <c:v>8.9976959999999995</c:v>
                </c:pt>
                <c:pt idx="9139">
                  <c:v>8.9916</c:v>
                </c:pt>
                <c:pt idx="9140">
                  <c:v>8.973312</c:v>
                </c:pt>
                <c:pt idx="9141">
                  <c:v>8.9458800000000007</c:v>
                </c:pt>
                <c:pt idx="9142">
                  <c:v>8.9336880000000001</c:v>
                </c:pt>
                <c:pt idx="9143">
                  <c:v>8.9245439999999991</c:v>
                </c:pt>
                <c:pt idx="9144">
                  <c:v>8.9154</c:v>
                </c:pt>
                <c:pt idx="9145">
                  <c:v>8.9062560000000008</c:v>
                </c:pt>
                <c:pt idx="9146">
                  <c:v>8.8788239999999998</c:v>
                </c:pt>
                <c:pt idx="9147">
                  <c:v>8.8605359999999997</c:v>
                </c:pt>
                <c:pt idx="9148">
                  <c:v>8.8544400000000003</c:v>
                </c:pt>
                <c:pt idx="9149">
                  <c:v>8.8513920000000006</c:v>
                </c:pt>
                <c:pt idx="9150">
                  <c:v>8.8270080000000011</c:v>
                </c:pt>
                <c:pt idx="9151">
                  <c:v>8.8148160000000004</c:v>
                </c:pt>
                <c:pt idx="9152">
                  <c:v>8.7995760000000001</c:v>
                </c:pt>
                <c:pt idx="9153">
                  <c:v>8.7965280000000003</c:v>
                </c:pt>
                <c:pt idx="9154">
                  <c:v>8.7873839999999994</c:v>
                </c:pt>
                <c:pt idx="9155">
                  <c:v>8.7660480000000014</c:v>
                </c:pt>
                <c:pt idx="9156">
                  <c:v>8.7081359999999997</c:v>
                </c:pt>
                <c:pt idx="9157">
                  <c:v>8.6928959999999993</c:v>
                </c:pt>
                <c:pt idx="9158">
                  <c:v>8.6837520000000001</c:v>
                </c:pt>
                <c:pt idx="9159">
                  <c:v>8.6867999999999999</c:v>
                </c:pt>
                <c:pt idx="9160">
                  <c:v>8.6624160000000003</c:v>
                </c:pt>
                <c:pt idx="9161">
                  <c:v>8.6471759999999982</c:v>
                </c:pt>
                <c:pt idx="9162">
                  <c:v>8.6349839999999993</c:v>
                </c:pt>
                <c:pt idx="9163">
                  <c:v>8.6136480000000013</c:v>
                </c:pt>
                <c:pt idx="9164">
                  <c:v>8.6105999999999998</c:v>
                </c:pt>
                <c:pt idx="9165">
                  <c:v>8.6045040000000004</c:v>
                </c:pt>
                <c:pt idx="9166">
                  <c:v>8.5770720000000011</c:v>
                </c:pt>
                <c:pt idx="9167">
                  <c:v>8.5709759999999999</c:v>
                </c:pt>
                <c:pt idx="9168">
                  <c:v>8.5618320000000008</c:v>
                </c:pt>
                <c:pt idx="9169">
                  <c:v>8.5496400000000001</c:v>
                </c:pt>
                <c:pt idx="9170">
                  <c:v>8.5435440000000007</c:v>
                </c:pt>
                <c:pt idx="9171">
                  <c:v>8.5313519999999983</c:v>
                </c:pt>
                <c:pt idx="9172">
                  <c:v>8.5039200000000008</c:v>
                </c:pt>
                <c:pt idx="9173">
                  <c:v>8.4886800000000004</c:v>
                </c:pt>
                <c:pt idx="9174">
                  <c:v>8.4856320000000007</c:v>
                </c:pt>
                <c:pt idx="9175">
                  <c:v>8.4734400000000001</c:v>
                </c:pt>
                <c:pt idx="9176">
                  <c:v>8.455152</c:v>
                </c:pt>
                <c:pt idx="9177">
                  <c:v>8.4399120000000014</c:v>
                </c:pt>
                <c:pt idx="9178">
                  <c:v>8.4277200000000008</c:v>
                </c:pt>
                <c:pt idx="9179">
                  <c:v>8.4216239999999996</c:v>
                </c:pt>
                <c:pt idx="9180">
                  <c:v>8.4155280000000001</c:v>
                </c:pt>
                <c:pt idx="9181">
                  <c:v>8.4307680000000005</c:v>
                </c:pt>
                <c:pt idx="9182">
                  <c:v>8.4490560000000006</c:v>
                </c:pt>
                <c:pt idx="9183">
                  <c:v>8.4277200000000008</c:v>
                </c:pt>
                <c:pt idx="9184">
                  <c:v>8.4002879999999998</c:v>
                </c:pt>
                <c:pt idx="9185">
                  <c:v>8.3819999999999997</c:v>
                </c:pt>
                <c:pt idx="9186">
                  <c:v>8.3637119999999996</c:v>
                </c:pt>
                <c:pt idx="9187">
                  <c:v>8.3545680000000004</c:v>
                </c:pt>
                <c:pt idx="9188">
                  <c:v>8.3698080000000008</c:v>
                </c:pt>
                <c:pt idx="9189">
                  <c:v>8.4124800000000004</c:v>
                </c:pt>
                <c:pt idx="9190">
                  <c:v>8.4094320000000007</c:v>
                </c:pt>
                <c:pt idx="9191">
                  <c:v>8.3941920000000003</c:v>
                </c:pt>
                <c:pt idx="9192">
                  <c:v>8.3941920000000003</c:v>
                </c:pt>
                <c:pt idx="9193">
                  <c:v>8.4155280000000001</c:v>
                </c:pt>
                <c:pt idx="9194">
                  <c:v>8.4581999999999997</c:v>
                </c:pt>
                <c:pt idx="9195">
                  <c:v>8.4886800000000004</c:v>
                </c:pt>
                <c:pt idx="9196">
                  <c:v>8.5100160000000002</c:v>
                </c:pt>
                <c:pt idx="9197">
                  <c:v>8.5283039999999986</c:v>
                </c:pt>
                <c:pt idx="9198">
                  <c:v>8.5648800000000005</c:v>
                </c:pt>
                <c:pt idx="9199">
                  <c:v>8.5740239999999996</c:v>
                </c:pt>
                <c:pt idx="9200">
                  <c:v>8.5831680000000006</c:v>
                </c:pt>
                <c:pt idx="9201">
                  <c:v>8.5587839999999993</c:v>
                </c:pt>
                <c:pt idx="9202">
                  <c:v>8.5374480000000013</c:v>
                </c:pt>
                <c:pt idx="9203">
                  <c:v>8.5161120000000015</c:v>
                </c:pt>
                <c:pt idx="9204">
                  <c:v>8.513064</c:v>
                </c:pt>
                <c:pt idx="9205">
                  <c:v>8.5161120000000015</c:v>
                </c:pt>
                <c:pt idx="9206">
                  <c:v>8.5222080000000009</c:v>
                </c:pt>
                <c:pt idx="9207">
                  <c:v>8.5222080000000009</c:v>
                </c:pt>
                <c:pt idx="9208">
                  <c:v>8.5526879999999998</c:v>
                </c:pt>
                <c:pt idx="9209">
                  <c:v>8.5923120000000015</c:v>
                </c:pt>
                <c:pt idx="9210">
                  <c:v>8.6166959999999992</c:v>
                </c:pt>
                <c:pt idx="9211">
                  <c:v>8.6898480000000013</c:v>
                </c:pt>
                <c:pt idx="9212">
                  <c:v>8.8178640000000001</c:v>
                </c:pt>
                <c:pt idx="9213">
                  <c:v>8.8452959999999994</c:v>
                </c:pt>
                <c:pt idx="9214">
                  <c:v>8.8666319999999992</c:v>
                </c:pt>
                <c:pt idx="9215">
                  <c:v>8.9306400000000004</c:v>
                </c:pt>
                <c:pt idx="9216">
                  <c:v>9.0037920000000007</c:v>
                </c:pt>
                <c:pt idx="9217">
                  <c:v>9.0708480000000016</c:v>
                </c:pt>
                <c:pt idx="9218">
                  <c:v>9.1440000000000001</c:v>
                </c:pt>
                <c:pt idx="9219">
                  <c:v>9.2720160000000007</c:v>
                </c:pt>
                <c:pt idx="9220">
                  <c:v>9.3329760000000004</c:v>
                </c:pt>
                <c:pt idx="9221">
                  <c:v>9.3329760000000004</c:v>
                </c:pt>
                <c:pt idx="9222">
                  <c:v>9.3634559999999993</c:v>
                </c:pt>
                <c:pt idx="9223">
                  <c:v>9.4396559999999994</c:v>
                </c:pt>
                <c:pt idx="9224">
                  <c:v>9.5250000000000004</c:v>
                </c:pt>
                <c:pt idx="9225">
                  <c:v>9.58596</c:v>
                </c:pt>
                <c:pt idx="9226">
                  <c:v>9.7109279999999973</c:v>
                </c:pt>
                <c:pt idx="9227">
                  <c:v>9.8084640000000007</c:v>
                </c:pt>
                <c:pt idx="9228">
                  <c:v>9.9090480000000003</c:v>
                </c:pt>
                <c:pt idx="9229">
                  <c:v>9.9730559999999997</c:v>
                </c:pt>
                <c:pt idx="9230">
                  <c:v>9.9974399999999992</c:v>
                </c:pt>
                <c:pt idx="9231">
                  <c:v>10.018776000000001</c:v>
                </c:pt>
                <c:pt idx="9232">
                  <c:v>10.034015999999999</c:v>
                </c:pt>
                <c:pt idx="9233">
                  <c:v>10.079736</c:v>
                </c:pt>
                <c:pt idx="9234">
                  <c:v>10.110215999999999</c:v>
                </c:pt>
                <c:pt idx="9235">
                  <c:v>10.125456</c:v>
                </c:pt>
                <c:pt idx="9236">
                  <c:v>10.128504</c:v>
                </c:pt>
                <c:pt idx="9237">
                  <c:v>10.146792</c:v>
                </c:pt>
                <c:pt idx="9238">
                  <c:v>10.207751999999999</c:v>
                </c:pt>
                <c:pt idx="9239">
                  <c:v>10.287000000000001</c:v>
                </c:pt>
                <c:pt idx="9240">
                  <c:v>10.40892</c:v>
                </c:pt>
                <c:pt idx="9241">
                  <c:v>10.512551999999999</c:v>
                </c:pt>
                <c:pt idx="9242">
                  <c:v>10.582656</c:v>
                </c:pt>
                <c:pt idx="9243">
                  <c:v>10.655808</c:v>
                </c:pt>
                <c:pt idx="9244">
                  <c:v>10.75944</c:v>
                </c:pt>
                <c:pt idx="9245">
                  <c:v>10.841735999999999</c:v>
                </c:pt>
                <c:pt idx="9246">
                  <c:v>10.872216</c:v>
                </c:pt>
                <c:pt idx="9247">
                  <c:v>10.838687999999999</c:v>
                </c:pt>
                <c:pt idx="9248">
                  <c:v>10.826496000000001</c:v>
                </c:pt>
                <c:pt idx="9249">
                  <c:v>10.826496000000001</c:v>
                </c:pt>
                <c:pt idx="9250">
                  <c:v>10.844784000000001</c:v>
                </c:pt>
                <c:pt idx="9251">
                  <c:v>10.930128</c:v>
                </c:pt>
                <c:pt idx="9252">
                  <c:v>10.994135999999999</c:v>
                </c:pt>
                <c:pt idx="9253">
                  <c:v>11.039856</c:v>
                </c:pt>
                <c:pt idx="9254">
                  <c:v>11.082528</c:v>
                </c:pt>
                <c:pt idx="9255">
                  <c:v>11.167871999999999</c:v>
                </c:pt>
                <c:pt idx="9256">
                  <c:v>11.311128</c:v>
                </c:pt>
                <c:pt idx="9257">
                  <c:v>11.436095999999999</c:v>
                </c:pt>
                <c:pt idx="9258">
                  <c:v>11.612880000000001</c:v>
                </c:pt>
                <c:pt idx="9259">
                  <c:v>11.710416</c:v>
                </c:pt>
                <c:pt idx="9260">
                  <c:v>11.75004</c:v>
                </c:pt>
                <c:pt idx="9261">
                  <c:v>11.768328</c:v>
                </c:pt>
                <c:pt idx="9262">
                  <c:v>11.765280000000001</c:v>
                </c:pt>
                <c:pt idx="9263">
                  <c:v>11.786616</c:v>
                </c:pt>
                <c:pt idx="9264">
                  <c:v>11.807952</c:v>
                </c:pt>
                <c:pt idx="9265">
                  <c:v>11.844528</c:v>
                </c:pt>
                <c:pt idx="9266">
                  <c:v>11.878056000000001</c:v>
                </c:pt>
                <c:pt idx="9267">
                  <c:v>11.899392000000001</c:v>
                </c:pt>
                <c:pt idx="9268">
                  <c:v>11.954256000000001</c:v>
                </c:pt>
                <c:pt idx="9269">
                  <c:v>11.969495999999999</c:v>
                </c:pt>
                <c:pt idx="9270">
                  <c:v>12.057888</c:v>
                </c:pt>
                <c:pt idx="9271">
                  <c:v>12.158472</c:v>
                </c:pt>
                <c:pt idx="9272">
                  <c:v>12.259055999999999</c:v>
                </c:pt>
                <c:pt idx="9273">
                  <c:v>12.362688</c:v>
                </c:pt>
                <c:pt idx="9274">
                  <c:v>12.460224</c:v>
                </c:pt>
                <c:pt idx="9275">
                  <c:v>12.533376000000001</c:v>
                </c:pt>
                <c:pt idx="9276">
                  <c:v>12.579096</c:v>
                </c:pt>
                <c:pt idx="9277">
                  <c:v>12.615672</c:v>
                </c:pt>
                <c:pt idx="9278">
                  <c:v>12.679679999999999</c:v>
                </c:pt>
                <c:pt idx="9279">
                  <c:v>12.7254</c:v>
                </c:pt>
                <c:pt idx="9280">
                  <c:v>12.740640000000001</c:v>
                </c:pt>
                <c:pt idx="9281">
                  <c:v>12.755879999999999</c:v>
                </c:pt>
                <c:pt idx="9282">
                  <c:v>12.813791999999999</c:v>
                </c:pt>
                <c:pt idx="9283">
                  <c:v>12.917424</c:v>
                </c:pt>
                <c:pt idx="9284">
                  <c:v>12.981432</c:v>
                </c:pt>
                <c:pt idx="9285">
                  <c:v>13.002768</c:v>
                </c:pt>
                <c:pt idx="9286">
                  <c:v>13.082015999999999</c:v>
                </c:pt>
                <c:pt idx="9287">
                  <c:v>13.182600000000001</c:v>
                </c:pt>
                <c:pt idx="9288">
                  <c:v>13.274039999999999</c:v>
                </c:pt>
                <c:pt idx="9289">
                  <c:v>13.338048000000001</c:v>
                </c:pt>
                <c:pt idx="9290">
                  <c:v>13.389863999999999</c:v>
                </c:pt>
                <c:pt idx="9291">
                  <c:v>13.475208</c:v>
                </c:pt>
                <c:pt idx="9292">
                  <c:v>13.597128</c:v>
                </c:pt>
                <c:pt idx="9293">
                  <c:v>13.700760000000001</c:v>
                </c:pt>
                <c:pt idx="9294">
                  <c:v>13.804392</c:v>
                </c:pt>
                <c:pt idx="9295">
                  <c:v>13.908023999999999</c:v>
                </c:pt>
                <c:pt idx="9296">
                  <c:v>13.962888</c:v>
                </c:pt>
                <c:pt idx="9297">
                  <c:v>13.97508</c:v>
                </c:pt>
                <c:pt idx="9298">
                  <c:v>13.965935999999999</c:v>
                </c:pt>
                <c:pt idx="9299">
                  <c:v>13.962888</c:v>
                </c:pt>
                <c:pt idx="9300">
                  <c:v>13.978128</c:v>
                </c:pt>
                <c:pt idx="9301">
                  <c:v>13.999464</c:v>
                </c:pt>
                <c:pt idx="9302">
                  <c:v>14.048232</c:v>
                </c:pt>
                <c:pt idx="9303">
                  <c:v>14.121384000000001</c:v>
                </c:pt>
                <c:pt idx="9304">
                  <c:v>14.176247999999999</c:v>
                </c:pt>
                <c:pt idx="9305">
                  <c:v>14.212823999999999</c:v>
                </c:pt>
                <c:pt idx="9306">
                  <c:v>14.255496000000001</c:v>
                </c:pt>
                <c:pt idx="9307">
                  <c:v>14.258544000000001</c:v>
                </c:pt>
                <c:pt idx="9308">
                  <c:v>14.234159999999999</c:v>
                </c:pt>
                <c:pt idx="9309">
                  <c:v>14.142720000000001</c:v>
                </c:pt>
                <c:pt idx="9310">
                  <c:v>14.100047999999999</c:v>
                </c:pt>
                <c:pt idx="9311">
                  <c:v>14.097</c:v>
                </c:pt>
                <c:pt idx="9312">
                  <c:v>14.090904</c:v>
                </c:pt>
                <c:pt idx="9313">
                  <c:v>14.084808000000001</c:v>
                </c:pt>
                <c:pt idx="9314">
                  <c:v>14.084808000000001</c:v>
                </c:pt>
                <c:pt idx="9315">
                  <c:v>14.167104</c:v>
                </c:pt>
                <c:pt idx="9316">
                  <c:v>14.270735999999999</c:v>
                </c:pt>
                <c:pt idx="9317">
                  <c:v>14.35608</c:v>
                </c:pt>
                <c:pt idx="9318">
                  <c:v>14.413992</c:v>
                </c:pt>
                <c:pt idx="9319">
                  <c:v>14.487144000000001</c:v>
                </c:pt>
                <c:pt idx="9320">
                  <c:v>14.529816</c:v>
                </c:pt>
                <c:pt idx="9321">
                  <c:v>14.627352</c:v>
                </c:pt>
                <c:pt idx="9322">
                  <c:v>14.703552</c:v>
                </c:pt>
                <c:pt idx="9323">
                  <c:v>14.779752</c:v>
                </c:pt>
                <c:pt idx="9324">
                  <c:v>14.855952</c:v>
                </c:pt>
                <c:pt idx="9325">
                  <c:v>14.913864</c:v>
                </c:pt>
                <c:pt idx="9326">
                  <c:v>14.965680000000001</c:v>
                </c:pt>
                <c:pt idx="9327">
                  <c:v>15.017496</c:v>
                </c:pt>
                <c:pt idx="9328">
                  <c:v>15.066264</c:v>
                </c:pt>
                <c:pt idx="9329">
                  <c:v>15.108936</c:v>
                </c:pt>
                <c:pt idx="9330">
                  <c:v>15.191231999999999</c:v>
                </c:pt>
                <c:pt idx="9331">
                  <c:v>15.212567999999999</c:v>
                </c:pt>
                <c:pt idx="9332">
                  <c:v>15.212567999999999</c:v>
                </c:pt>
                <c:pt idx="9333">
                  <c:v>15.133319999999999</c:v>
                </c:pt>
                <c:pt idx="9334">
                  <c:v>15.099792000000001</c:v>
                </c:pt>
                <c:pt idx="9335">
                  <c:v>15.093696</c:v>
                </c:pt>
                <c:pt idx="9336">
                  <c:v>15.093696</c:v>
                </c:pt>
                <c:pt idx="9337">
                  <c:v>15.139416000000001</c:v>
                </c:pt>
                <c:pt idx="9338">
                  <c:v>15.206472</c:v>
                </c:pt>
                <c:pt idx="9339">
                  <c:v>15.221712</c:v>
                </c:pt>
                <c:pt idx="9340">
                  <c:v>15.22476</c:v>
                </c:pt>
                <c:pt idx="9341">
                  <c:v>15.264384</c:v>
                </c:pt>
                <c:pt idx="9342">
                  <c:v>15.276576</c:v>
                </c:pt>
                <c:pt idx="9343">
                  <c:v>15.270479999999999</c:v>
                </c:pt>
                <c:pt idx="9344">
                  <c:v>15.264384</c:v>
                </c:pt>
                <c:pt idx="9345">
                  <c:v>15.255240000000001</c:v>
                </c:pt>
                <c:pt idx="9346">
                  <c:v>15.255240000000001</c:v>
                </c:pt>
                <c:pt idx="9347">
                  <c:v>15.255240000000001</c:v>
                </c:pt>
                <c:pt idx="9348">
                  <c:v>15.258288</c:v>
                </c:pt>
                <c:pt idx="9349">
                  <c:v>15.261336</c:v>
                </c:pt>
                <c:pt idx="9350">
                  <c:v>15.264384</c:v>
                </c:pt>
                <c:pt idx="9351">
                  <c:v>15.264384</c:v>
                </c:pt>
                <c:pt idx="9352">
                  <c:v>15.267431999999999</c:v>
                </c:pt>
                <c:pt idx="9353">
                  <c:v>15.276576</c:v>
                </c:pt>
                <c:pt idx="9354">
                  <c:v>15.264384</c:v>
                </c:pt>
                <c:pt idx="9355">
                  <c:v>15.246096</c:v>
                </c:pt>
                <c:pt idx="9356">
                  <c:v>15.185136</c:v>
                </c:pt>
                <c:pt idx="9357">
                  <c:v>15.111984</c:v>
                </c:pt>
                <c:pt idx="9358">
                  <c:v>15.069312</c:v>
                </c:pt>
                <c:pt idx="9359">
                  <c:v>15.054072</c:v>
                </c:pt>
                <c:pt idx="9360">
                  <c:v>15.023592000000001</c:v>
                </c:pt>
                <c:pt idx="9361">
                  <c:v>14.980919999999999</c:v>
                </c:pt>
                <c:pt idx="9362">
                  <c:v>14.926056000000001</c:v>
                </c:pt>
                <c:pt idx="9363">
                  <c:v>14.862048</c:v>
                </c:pt>
                <c:pt idx="9364">
                  <c:v>14.807183999999999</c:v>
                </c:pt>
                <c:pt idx="9365">
                  <c:v>14.776704000000001</c:v>
                </c:pt>
                <c:pt idx="9366">
                  <c:v>14.718792000000001</c:v>
                </c:pt>
                <c:pt idx="9367">
                  <c:v>14.657832000000001</c:v>
                </c:pt>
                <c:pt idx="9368">
                  <c:v>14.587728</c:v>
                </c:pt>
                <c:pt idx="9369">
                  <c:v>14.526768000000001</c:v>
                </c:pt>
                <c:pt idx="9370">
                  <c:v>14.468856000000001</c:v>
                </c:pt>
                <c:pt idx="9371">
                  <c:v>14.43228</c:v>
                </c:pt>
                <c:pt idx="9372">
                  <c:v>14.413992</c:v>
                </c:pt>
                <c:pt idx="9373">
                  <c:v>14.407895999999999</c:v>
                </c:pt>
                <c:pt idx="9374">
                  <c:v>14.395704</c:v>
                </c:pt>
                <c:pt idx="9375">
                  <c:v>14.392656000000001</c:v>
                </c:pt>
                <c:pt idx="9376">
                  <c:v>14.346935999999999</c:v>
                </c:pt>
                <c:pt idx="9377">
                  <c:v>14.3256</c:v>
                </c:pt>
                <c:pt idx="9378">
                  <c:v>14.295120000000001</c:v>
                </c:pt>
                <c:pt idx="9379">
                  <c:v>14.237208000000001</c:v>
                </c:pt>
                <c:pt idx="9380">
                  <c:v>14.179296000000001</c:v>
                </c:pt>
                <c:pt idx="9381">
                  <c:v>14.139671999999999</c:v>
                </c:pt>
                <c:pt idx="9382">
                  <c:v>14.097</c:v>
                </c:pt>
                <c:pt idx="9383">
                  <c:v>14.054328</c:v>
                </c:pt>
                <c:pt idx="9384">
                  <c:v>14.020799999999999</c:v>
                </c:pt>
                <c:pt idx="9385">
                  <c:v>14.008608000000001</c:v>
                </c:pt>
                <c:pt idx="9386">
                  <c:v>13.968984000000001</c:v>
                </c:pt>
                <c:pt idx="9387">
                  <c:v>13.920216</c:v>
                </c:pt>
                <c:pt idx="9388">
                  <c:v>13.880592</c:v>
                </c:pt>
                <c:pt idx="9389">
                  <c:v>13.83792</c:v>
                </c:pt>
                <c:pt idx="9390">
                  <c:v>13.798296000000001</c:v>
                </c:pt>
                <c:pt idx="9391">
                  <c:v>13.770864</c:v>
                </c:pt>
                <c:pt idx="9392">
                  <c:v>13.722096000000001</c:v>
                </c:pt>
                <c:pt idx="9393">
                  <c:v>13.682472000000001</c:v>
                </c:pt>
                <c:pt idx="9394">
                  <c:v>13.642848000000001</c:v>
                </c:pt>
                <c:pt idx="9395">
                  <c:v>13.600175999999999</c:v>
                </c:pt>
                <c:pt idx="9396">
                  <c:v>13.554456</c:v>
                </c:pt>
                <c:pt idx="9397">
                  <c:v>13.520928</c:v>
                </c:pt>
                <c:pt idx="9398">
                  <c:v>13.472160000000001</c:v>
                </c:pt>
                <c:pt idx="9399">
                  <c:v>13.432536000000001</c:v>
                </c:pt>
                <c:pt idx="9400">
                  <c:v>13.399008</c:v>
                </c:pt>
                <c:pt idx="9401">
                  <c:v>13.353287999999999</c:v>
                </c:pt>
                <c:pt idx="9402">
                  <c:v>13.307568</c:v>
                </c:pt>
                <c:pt idx="9403">
                  <c:v>13.274039999999999</c:v>
                </c:pt>
                <c:pt idx="9404">
                  <c:v>13.234416</c:v>
                </c:pt>
                <c:pt idx="9405">
                  <c:v>13.210032</c:v>
                </c:pt>
                <c:pt idx="9406">
                  <c:v>13.176504</c:v>
                </c:pt>
                <c:pt idx="9407">
                  <c:v>13.130784</c:v>
                </c:pt>
                <c:pt idx="9408">
                  <c:v>13.097256</c:v>
                </c:pt>
                <c:pt idx="9409">
                  <c:v>13.06068</c:v>
                </c:pt>
                <c:pt idx="9410">
                  <c:v>13.024103999999999</c:v>
                </c:pt>
                <c:pt idx="9411">
                  <c:v>12.981432</c:v>
                </c:pt>
                <c:pt idx="9412">
                  <c:v>12.960096</c:v>
                </c:pt>
                <c:pt idx="9413">
                  <c:v>12.920472</c:v>
                </c:pt>
                <c:pt idx="9414">
                  <c:v>12.896088000000001</c:v>
                </c:pt>
                <c:pt idx="9415">
                  <c:v>12.856464000000001</c:v>
                </c:pt>
                <c:pt idx="9416">
                  <c:v>12.822936</c:v>
                </c:pt>
                <c:pt idx="9417">
                  <c:v>12.78636</c:v>
                </c:pt>
                <c:pt idx="9418">
                  <c:v>12.752832</c:v>
                </c:pt>
                <c:pt idx="9419">
                  <c:v>12.722352000000001</c:v>
                </c:pt>
                <c:pt idx="9420">
                  <c:v>12.69492</c:v>
                </c:pt>
                <c:pt idx="9421">
                  <c:v>12.658344</c:v>
                </c:pt>
                <c:pt idx="9422">
                  <c:v>12.630912</c:v>
                </c:pt>
                <c:pt idx="9423">
                  <c:v>12.591288</c:v>
                </c:pt>
                <c:pt idx="9424">
                  <c:v>12.566903999999999</c:v>
                </c:pt>
                <c:pt idx="9425">
                  <c:v>12.530328000000001</c:v>
                </c:pt>
                <c:pt idx="9426">
                  <c:v>12.493752000000001</c:v>
                </c:pt>
                <c:pt idx="9427">
                  <c:v>12.469367999999999</c:v>
                </c:pt>
                <c:pt idx="9428">
                  <c:v>12.441936</c:v>
                </c:pt>
                <c:pt idx="9429">
                  <c:v>12.411455999999999</c:v>
                </c:pt>
                <c:pt idx="9430">
                  <c:v>12.380976</c:v>
                </c:pt>
                <c:pt idx="9431">
                  <c:v>12.347448</c:v>
                </c:pt>
                <c:pt idx="9432">
                  <c:v>12.32916</c:v>
                </c:pt>
                <c:pt idx="9433">
                  <c:v>12.289536</c:v>
                </c:pt>
                <c:pt idx="9434">
                  <c:v>12.265152</c:v>
                </c:pt>
                <c:pt idx="9435">
                  <c:v>10.92708</c:v>
                </c:pt>
                <c:pt idx="9436">
                  <c:v>10.930128</c:v>
                </c:pt>
                <c:pt idx="9437">
                  <c:v>10.899647999999999</c:v>
                </c:pt>
                <c:pt idx="9438">
                  <c:v>10.884408000000001</c:v>
                </c:pt>
                <c:pt idx="9439">
                  <c:v>10.869168</c:v>
                </c:pt>
                <c:pt idx="9440">
                  <c:v>10.841735999999999</c:v>
                </c:pt>
                <c:pt idx="9441">
                  <c:v>10.823448000000001</c:v>
                </c:pt>
                <c:pt idx="9442">
                  <c:v>10.805160000000001</c:v>
                </c:pt>
                <c:pt idx="9443">
                  <c:v>10.783823999999999</c:v>
                </c:pt>
                <c:pt idx="9444">
                  <c:v>10.780775999999999</c:v>
                </c:pt>
                <c:pt idx="9445">
                  <c:v>10.780775999999999</c:v>
                </c:pt>
                <c:pt idx="9446">
                  <c:v>10.744199999999999</c:v>
                </c:pt>
                <c:pt idx="9447">
                  <c:v>10.725911999999999</c:v>
                </c:pt>
                <c:pt idx="9448">
                  <c:v>10.710672000000001</c:v>
                </c:pt>
                <c:pt idx="9449">
                  <c:v>10.69848</c:v>
                </c:pt>
                <c:pt idx="9450">
                  <c:v>10.692384000000001</c:v>
                </c:pt>
                <c:pt idx="9451">
                  <c:v>10.658856</c:v>
                </c:pt>
                <c:pt idx="9452">
                  <c:v>10.640568</c:v>
                </c:pt>
                <c:pt idx="9453">
                  <c:v>10.634472000000001</c:v>
                </c:pt>
                <c:pt idx="9454">
                  <c:v>10.60704</c:v>
                </c:pt>
                <c:pt idx="9455">
                  <c:v>10.600944</c:v>
                </c:pt>
                <c:pt idx="9456">
                  <c:v>10.588751999999999</c:v>
                </c:pt>
                <c:pt idx="9457">
                  <c:v>10.582656</c:v>
                </c:pt>
                <c:pt idx="9458">
                  <c:v>10.573511999999999</c:v>
                </c:pt>
                <c:pt idx="9459">
                  <c:v>10.552175999999999</c:v>
                </c:pt>
                <c:pt idx="9460">
                  <c:v>10.539984</c:v>
                </c:pt>
                <c:pt idx="9461">
                  <c:v>10.53084</c:v>
                </c:pt>
                <c:pt idx="9462">
                  <c:v>10.521696</c:v>
                </c:pt>
                <c:pt idx="9463">
                  <c:v>10.506456</c:v>
                </c:pt>
                <c:pt idx="9464">
                  <c:v>10.482072000000001</c:v>
                </c:pt>
                <c:pt idx="9465">
                  <c:v>10.475975999999999</c:v>
                </c:pt>
                <c:pt idx="9466">
                  <c:v>10.466832</c:v>
                </c:pt>
                <c:pt idx="9467">
                  <c:v>10.451592</c:v>
                </c:pt>
                <c:pt idx="9468">
                  <c:v>10.442448000000001</c:v>
                </c:pt>
                <c:pt idx="9469">
                  <c:v>10.463784</c:v>
                </c:pt>
                <c:pt idx="9470">
                  <c:v>10.509504</c:v>
                </c:pt>
                <c:pt idx="9471">
                  <c:v>10.518648000000001</c:v>
                </c:pt>
                <c:pt idx="9472">
                  <c:v>10.402824000000001</c:v>
                </c:pt>
                <c:pt idx="9473">
                  <c:v>10.39368</c:v>
                </c:pt>
                <c:pt idx="9474">
                  <c:v>10.378439999999999</c:v>
                </c:pt>
                <c:pt idx="9475">
                  <c:v>10.354056</c:v>
                </c:pt>
                <c:pt idx="9476">
                  <c:v>10.354056</c:v>
                </c:pt>
                <c:pt idx="9477">
                  <c:v>10.354056</c:v>
                </c:pt>
                <c:pt idx="9478">
                  <c:v>10.341863999999999</c:v>
                </c:pt>
                <c:pt idx="9479">
                  <c:v>10.329672</c:v>
                </c:pt>
                <c:pt idx="9480">
                  <c:v>10.299192</c:v>
                </c:pt>
                <c:pt idx="9481">
                  <c:v>10.280904</c:v>
                </c:pt>
                <c:pt idx="9482">
                  <c:v>10.268712000000001</c:v>
                </c:pt>
                <c:pt idx="9483">
                  <c:v>10.265663999999999</c:v>
                </c:pt>
                <c:pt idx="9484">
                  <c:v>10.244327999999999</c:v>
                </c:pt>
                <c:pt idx="9485">
                  <c:v>10.222992</c:v>
                </c:pt>
                <c:pt idx="9486">
                  <c:v>10.219944</c:v>
                </c:pt>
                <c:pt idx="9487">
                  <c:v>10.219944</c:v>
                </c:pt>
                <c:pt idx="9488">
                  <c:v>10.207751999999999</c:v>
                </c:pt>
                <c:pt idx="9489">
                  <c:v>10.177272</c:v>
                </c:pt>
                <c:pt idx="9490">
                  <c:v>10.16508</c:v>
                </c:pt>
                <c:pt idx="9491">
                  <c:v>10.149839999999999</c:v>
                </c:pt>
                <c:pt idx="9492">
                  <c:v>10.134600000000001</c:v>
                </c:pt>
                <c:pt idx="9493">
                  <c:v>10.116312000000001</c:v>
                </c:pt>
                <c:pt idx="9494">
                  <c:v>10.101072</c:v>
                </c:pt>
                <c:pt idx="9495">
                  <c:v>10.08888</c:v>
                </c:pt>
                <c:pt idx="9496">
                  <c:v>10.08888</c:v>
                </c:pt>
                <c:pt idx="9497">
                  <c:v>10.067544</c:v>
                </c:pt>
                <c:pt idx="9498">
                  <c:v>10.058400000000001</c:v>
                </c:pt>
                <c:pt idx="9499">
                  <c:v>10.085832</c:v>
                </c:pt>
                <c:pt idx="9500">
                  <c:v>10.085832</c:v>
                </c:pt>
                <c:pt idx="9501">
                  <c:v>10.058400000000001</c:v>
                </c:pt>
                <c:pt idx="9502">
                  <c:v>10.055351999999999</c:v>
                </c:pt>
                <c:pt idx="9503">
                  <c:v>10.070592</c:v>
                </c:pt>
                <c:pt idx="9504">
                  <c:v>10.098024000000001</c:v>
                </c:pt>
                <c:pt idx="9505">
                  <c:v>10.079736</c:v>
                </c:pt>
                <c:pt idx="9506">
                  <c:v>10.055351999999999</c:v>
                </c:pt>
                <c:pt idx="9507">
                  <c:v>10.046208</c:v>
                </c:pt>
                <c:pt idx="9508">
                  <c:v>10.030968</c:v>
                </c:pt>
                <c:pt idx="9509">
                  <c:v>10.01268</c:v>
                </c:pt>
                <c:pt idx="9510">
                  <c:v>10.01268</c:v>
                </c:pt>
                <c:pt idx="9511">
                  <c:v>10.01268</c:v>
                </c:pt>
                <c:pt idx="9512">
                  <c:v>9.9974399999999992</c:v>
                </c:pt>
                <c:pt idx="9513">
                  <c:v>9.9822000000000006</c:v>
                </c:pt>
                <c:pt idx="9514">
                  <c:v>9.9730559999999997</c:v>
                </c:pt>
                <c:pt idx="9515">
                  <c:v>9.9730559999999997</c:v>
                </c:pt>
                <c:pt idx="9516">
                  <c:v>9.9761039999999994</c:v>
                </c:pt>
                <c:pt idx="9517">
                  <c:v>10.009632</c:v>
                </c:pt>
                <c:pt idx="9518">
                  <c:v>10.021824000000001</c:v>
                </c:pt>
                <c:pt idx="9519">
                  <c:v>10.070592</c:v>
                </c:pt>
                <c:pt idx="9520">
                  <c:v>10.091927999999999</c:v>
                </c:pt>
                <c:pt idx="9521">
                  <c:v>10.091927999999999</c:v>
                </c:pt>
                <c:pt idx="9522">
                  <c:v>10.091927999999999</c:v>
                </c:pt>
                <c:pt idx="9523">
                  <c:v>10.08888</c:v>
                </c:pt>
                <c:pt idx="9524">
                  <c:v>10.073639999999999</c:v>
                </c:pt>
                <c:pt idx="9525">
                  <c:v>10.070592</c:v>
                </c:pt>
                <c:pt idx="9526">
                  <c:v>10.070592</c:v>
                </c:pt>
                <c:pt idx="9527">
                  <c:v>11.530583999999999</c:v>
                </c:pt>
                <c:pt idx="9528">
                  <c:v>11.558016</c:v>
                </c:pt>
                <c:pt idx="9529">
                  <c:v>11.591544000000001</c:v>
                </c:pt>
                <c:pt idx="9530">
                  <c:v>11.652504</c:v>
                </c:pt>
                <c:pt idx="9531">
                  <c:v>11.731752</c:v>
                </c:pt>
                <c:pt idx="9532">
                  <c:v>11.762231999999999</c:v>
                </c:pt>
                <c:pt idx="9533">
                  <c:v>12.926568</c:v>
                </c:pt>
                <c:pt idx="9534">
                  <c:v>12.966191999999999</c:v>
                </c:pt>
                <c:pt idx="9535">
                  <c:v>13.01496</c:v>
                </c:pt>
                <c:pt idx="9536">
                  <c:v>13.036296</c:v>
                </c:pt>
                <c:pt idx="9537">
                  <c:v>13.06068</c:v>
                </c:pt>
                <c:pt idx="9538">
                  <c:v>13.100304</c:v>
                </c:pt>
                <c:pt idx="9539">
                  <c:v>13.109448</c:v>
                </c:pt>
                <c:pt idx="9540">
                  <c:v>13.127736000000001</c:v>
                </c:pt>
                <c:pt idx="9541">
                  <c:v>13.158215999999999</c:v>
                </c:pt>
                <c:pt idx="9542">
                  <c:v>13.173456</c:v>
                </c:pt>
                <c:pt idx="9543">
                  <c:v>13.210032</c:v>
                </c:pt>
                <c:pt idx="9544">
                  <c:v>13.274039999999999</c:v>
                </c:pt>
                <c:pt idx="9545">
                  <c:v>13.31976</c:v>
                </c:pt>
                <c:pt idx="9546">
                  <c:v>13.368528</c:v>
                </c:pt>
                <c:pt idx="9547">
                  <c:v>13.408151999999999</c:v>
                </c:pt>
                <c:pt idx="9548">
                  <c:v>13.402056</c:v>
                </c:pt>
                <c:pt idx="9549">
                  <c:v>13.392912000000001</c:v>
                </c:pt>
                <c:pt idx="9550">
                  <c:v>13.405104</c:v>
                </c:pt>
                <c:pt idx="9551">
                  <c:v>13.478256</c:v>
                </c:pt>
                <c:pt idx="9552">
                  <c:v>13.527024000000001</c:v>
                </c:pt>
                <c:pt idx="9553">
                  <c:v>13.536168</c:v>
                </c:pt>
                <c:pt idx="9554">
                  <c:v>13.545311999999999</c:v>
                </c:pt>
                <c:pt idx="9555">
                  <c:v>13.548360000000001</c:v>
                </c:pt>
                <c:pt idx="9556">
                  <c:v>13.545311999999999</c:v>
                </c:pt>
                <c:pt idx="9557">
                  <c:v>13.551408</c:v>
                </c:pt>
                <c:pt idx="9558">
                  <c:v>13.606272000000001</c:v>
                </c:pt>
                <c:pt idx="9559">
                  <c:v>13.667232</c:v>
                </c:pt>
                <c:pt idx="9560">
                  <c:v>13.752575999999999</c:v>
                </c:pt>
                <c:pt idx="9561">
                  <c:v>13.82268</c:v>
                </c:pt>
                <c:pt idx="9562">
                  <c:v>13.91412</c:v>
                </c:pt>
                <c:pt idx="9563">
                  <c:v>14.014704</c:v>
                </c:pt>
                <c:pt idx="9564">
                  <c:v>14.093952</c:v>
                </c:pt>
                <c:pt idx="9565">
                  <c:v>14.191488</c:v>
                </c:pt>
                <c:pt idx="9566">
                  <c:v>14.307312</c:v>
                </c:pt>
                <c:pt idx="9567">
                  <c:v>14.43228</c:v>
                </c:pt>
                <c:pt idx="9568">
                  <c:v>14.523720000000001</c:v>
                </c:pt>
                <c:pt idx="9569">
                  <c:v>14.56944</c:v>
                </c:pt>
                <c:pt idx="9570">
                  <c:v>14.615159999999999</c:v>
                </c:pt>
                <c:pt idx="9571">
                  <c:v>14.679168000000001</c:v>
                </c:pt>
                <c:pt idx="9572">
                  <c:v>14.785848</c:v>
                </c:pt>
                <c:pt idx="9573">
                  <c:v>14.871192000000001</c:v>
                </c:pt>
                <c:pt idx="9574">
                  <c:v>14.977872</c:v>
                </c:pt>
                <c:pt idx="9575">
                  <c:v>15.066264</c:v>
                </c:pt>
                <c:pt idx="9576">
                  <c:v>15.118080000000001</c:v>
                </c:pt>
                <c:pt idx="9577">
                  <c:v>15.154655999999999</c:v>
                </c:pt>
                <c:pt idx="9578">
                  <c:v>15.166848</c:v>
                </c:pt>
                <c:pt idx="9579">
                  <c:v>15.175992000000001</c:v>
                </c:pt>
                <c:pt idx="9580">
                  <c:v>15.169896</c:v>
                </c:pt>
                <c:pt idx="9581">
                  <c:v>15.1638</c:v>
                </c:pt>
                <c:pt idx="9582">
                  <c:v>15.185136</c:v>
                </c:pt>
                <c:pt idx="9583">
                  <c:v>15.246096</c:v>
                </c:pt>
                <c:pt idx="9584">
                  <c:v>15.279624</c:v>
                </c:pt>
                <c:pt idx="9585">
                  <c:v>15.267431999999999</c:v>
                </c:pt>
                <c:pt idx="9586">
                  <c:v>15.24</c:v>
                </c:pt>
                <c:pt idx="9587">
                  <c:v>15.221712</c:v>
                </c:pt>
                <c:pt idx="9588">
                  <c:v>15.188184</c:v>
                </c:pt>
                <c:pt idx="9589">
                  <c:v>15.130272</c:v>
                </c:pt>
                <c:pt idx="9590">
                  <c:v>15.057119999999999</c:v>
                </c:pt>
                <c:pt idx="9591">
                  <c:v>14.99616</c:v>
                </c:pt>
                <c:pt idx="9592">
                  <c:v>14.965680000000001</c:v>
                </c:pt>
                <c:pt idx="9593">
                  <c:v>14.95044</c:v>
                </c:pt>
                <c:pt idx="9594">
                  <c:v>14.91996</c:v>
                </c:pt>
                <c:pt idx="9595">
                  <c:v>14.865095999999999</c:v>
                </c:pt>
                <c:pt idx="9596">
                  <c:v>14.791944000000001</c:v>
                </c:pt>
                <c:pt idx="9597">
                  <c:v>14.718792000000001</c:v>
                </c:pt>
                <c:pt idx="9598">
                  <c:v>14.666976</c:v>
                </c:pt>
                <c:pt idx="9599">
                  <c:v>14.648688</c:v>
                </c:pt>
                <c:pt idx="9600">
                  <c:v>14.606016</c:v>
                </c:pt>
                <c:pt idx="9601">
                  <c:v>14.563344000000001</c:v>
                </c:pt>
                <c:pt idx="9602">
                  <c:v>14.511528</c:v>
                </c:pt>
                <c:pt idx="9603">
                  <c:v>14.471904</c:v>
                </c:pt>
                <c:pt idx="9604">
                  <c:v>14.438376</c:v>
                </c:pt>
                <c:pt idx="9605">
                  <c:v>14.4018</c:v>
                </c:pt>
                <c:pt idx="9606">
                  <c:v>14.362176</c:v>
                </c:pt>
                <c:pt idx="9607">
                  <c:v>14.328647999999999</c:v>
                </c:pt>
                <c:pt idx="9608">
                  <c:v>14.285976</c:v>
                </c:pt>
                <c:pt idx="9609">
                  <c:v>14.2494</c:v>
                </c:pt>
                <c:pt idx="9610">
                  <c:v>14.231112</c:v>
                </c:pt>
                <c:pt idx="9611">
                  <c:v>14.231112</c:v>
                </c:pt>
                <c:pt idx="9612">
                  <c:v>14.243304</c:v>
                </c:pt>
                <c:pt idx="9613">
                  <c:v>14.273783999999999</c:v>
                </c:pt>
                <c:pt idx="9614">
                  <c:v>14.316456000000001</c:v>
                </c:pt>
                <c:pt idx="9615">
                  <c:v>14.386559999999999</c:v>
                </c:pt>
                <c:pt idx="9616">
                  <c:v>14.392656000000001</c:v>
                </c:pt>
                <c:pt idx="9617">
                  <c:v>14.392656000000001</c:v>
                </c:pt>
                <c:pt idx="9618">
                  <c:v>14.389608000000001</c:v>
                </c:pt>
                <c:pt idx="9619">
                  <c:v>14.371320000000001</c:v>
                </c:pt>
                <c:pt idx="9620">
                  <c:v>14.322552</c:v>
                </c:pt>
                <c:pt idx="9621">
                  <c:v>14.292071999999999</c:v>
                </c:pt>
                <c:pt idx="9622">
                  <c:v>14.261592</c:v>
                </c:pt>
                <c:pt idx="9623">
                  <c:v>14.218920000000001</c:v>
                </c:pt>
                <c:pt idx="9624">
                  <c:v>14.218920000000001</c:v>
                </c:pt>
                <c:pt idx="9625">
                  <c:v>14.234159999999999</c:v>
                </c:pt>
                <c:pt idx="9626">
                  <c:v>14.255496000000001</c:v>
                </c:pt>
                <c:pt idx="9627">
                  <c:v>14.26464</c:v>
                </c:pt>
                <c:pt idx="9628">
                  <c:v>14.243304</c:v>
                </c:pt>
                <c:pt idx="9629">
                  <c:v>14.243304</c:v>
                </c:pt>
                <c:pt idx="9630">
                  <c:v>14.2494</c:v>
                </c:pt>
                <c:pt idx="9631">
                  <c:v>14.228064</c:v>
                </c:pt>
                <c:pt idx="9632">
                  <c:v>14.167104</c:v>
                </c:pt>
                <c:pt idx="9633">
                  <c:v>14.097</c:v>
                </c:pt>
                <c:pt idx="9634">
                  <c:v>14.045184000000001</c:v>
                </c:pt>
                <c:pt idx="9635">
                  <c:v>13.990320000000001</c:v>
                </c:pt>
                <c:pt idx="9636">
                  <c:v>13.95984</c:v>
                </c:pt>
                <c:pt idx="9637">
                  <c:v>13.917168</c:v>
                </c:pt>
                <c:pt idx="9638">
                  <c:v>13.877544</c:v>
                </c:pt>
                <c:pt idx="9639">
                  <c:v>13.834872000000001</c:v>
                </c:pt>
                <c:pt idx="9640">
                  <c:v>13.795248000000001</c:v>
                </c:pt>
                <c:pt idx="9641">
                  <c:v>13.758672000000001</c:v>
                </c:pt>
                <c:pt idx="9642">
                  <c:v>13.725144</c:v>
                </c:pt>
                <c:pt idx="9643">
                  <c:v>13.688568</c:v>
                </c:pt>
                <c:pt idx="9644">
                  <c:v>13.648944</c:v>
                </c:pt>
                <c:pt idx="9645">
                  <c:v>13.618463999999999</c:v>
                </c:pt>
                <c:pt idx="9646">
                  <c:v>13.575792</c:v>
                </c:pt>
                <c:pt idx="9647">
                  <c:v>13.545311999999999</c:v>
                </c:pt>
                <c:pt idx="9648">
                  <c:v>13.508736000000001</c:v>
                </c:pt>
                <c:pt idx="9649">
                  <c:v>13.487399999999999</c:v>
                </c:pt>
                <c:pt idx="9650">
                  <c:v>13.438632</c:v>
                </c:pt>
                <c:pt idx="9651">
                  <c:v>13.408151999999999</c:v>
                </c:pt>
                <c:pt idx="9652">
                  <c:v>13.374624000000001</c:v>
                </c:pt>
                <c:pt idx="9653">
                  <c:v>13.331951999999999</c:v>
                </c:pt>
                <c:pt idx="9654">
                  <c:v>13.310616</c:v>
                </c:pt>
                <c:pt idx="9655">
                  <c:v>13.277087999999999</c:v>
                </c:pt>
                <c:pt idx="9656">
                  <c:v>13.249656</c:v>
                </c:pt>
                <c:pt idx="9657">
                  <c:v>13.21308</c:v>
                </c:pt>
                <c:pt idx="9658">
                  <c:v>13.182600000000001</c:v>
                </c:pt>
                <c:pt idx="9659">
                  <c:v>13.155168</c:v>
                </c:pt>
                <c:pt idx="9660">
                  <c:v>13.127736000000001</c:v>
                </c:pt>
                <c:pt idx="9661">
                  <c:v>13.085063999999999</c:v>
                </c:pt>
                <c:pt idx="9662">
                  <c:v>13.06068</c:v>
                </c:pt>
                <c:pt idx="9663">
                  <c:v>13.036296</c:v>
                </c:pt>
                <c:pt idx="9664">
                  <c:v>13.018008</c:v>
                </c:pt>
                <c:pt idx="9665">
                  <c:v>12.975336</c:v>
                </c:pt>
                <c:pt idx="9666">
                  <c:v>12.950951999999999</c:v>
                </c:pt>
                <c:pt idx="9667">
                  <c:v>12.93876</c:v>
                </c:pt>
                <c:pt idx="9668">
                  <c:v>12.902184</c:v>
                </c:pt>
                <c:pt idx="9669">
                  <c:v>12.877800000000001</c:v>
                </c:pt>
                <c:pt idx="9670">
                  <c:v>12.84732</c:v>
                </c:pt>
                <c:pt idx="9671">
                  <c:v>12.825984</c:v>
                </c:pt>
                <c:pt idx="9672">
                  <c:v>12.795503999999999</c:v>
                </c:pt>
                <c:pt idx="9673">
                  <c:v>12.761976000000001</c:v>
                </c:pt>
                <c:pt idx="9674">
                  <c:v>12.728448</c:v>
                </c:pt>
                <c:pt idx="9675">
                  <c:v>12.713208</c:v>
                </c:pt>
                <c:pt idx="9676">
                  <c:v>12.69492</c:v>
                </c:pt>
                <c:pt idx="9677">
                  <c:v>12.664440000000001</c:v>
                </c:pt>
                <c:pt idx="9678">
                  <c:v>12.643103999999999</c:v>
                </c:pt>
                <c:pt idx="9679">
                  <c:v>12.615672</c:v>
                </c:pt>
                <c:pt idx="9680">
                  <c:v>12.591288</c:v>
                </c:pt>
                <c:pt idx="9681">
                  <c:v>12.554712</c:v>
                </c:pt>
                <c:pt idx="9682">
                  <c:v>12.545567999999999</c:v>
                </c:pt>
                <c:pt idx="9683">
                  <c:v>12.524232</c:v>
                </c:pt>
                <c:pt idx="9684">
                  <c:v>12.512040000000001</c:v>
                </c:pt>
                <c:pt idx="9685">
                  <c:v>12.475464000000001</c:v>
                </c:pt>
                <c:pt idx="9686">
                  <c:v>12.444984</c:v>
                </c:pt>
                <c:pt idx="9687">
                  <c:v>12.411455999999999</c:v>
                </c:pt>
                <c:pt idx="9688">
                  <c:v>12.399264000000001</c:v>
                </c:pt>
                <c:pt idx="9689">
                  <c:v>12.374879999999999</c:v>
                </c:pt>
                <c:pt idx="9690">
                  <c:v>12.353543999999999</c:v>
                </c:pt>
                <c:pt idx="9691">
                  <c:v>12.320016000000001</c:v>
                </c:pt>
                <c:pt idx="9692">
                  <c:v>12.295631999999999</c:v>
                </c:pt>
                <c:pt idx="9693">
                  <c:v>12.274296</c:v>
                </c:pt>
                <c:pt idx="9694">
                  <c:v>12.259055999999999</c:v>
                </c:pt>
                <c:pt idx="9695">
                  <c:v>12.234672</c:v>
                </c:pt>
                <c:pt idx="9696">
                  <c:v>12.207240000000001</c:v>
                </c:pt>
                <c:pt idx="9697">
                  <c:v>12.188952</c:v>
                </c:pt>
                <c:pt idx="9698">
                  <c:v>12.164567999999999</c:v>
                </c:pt>
                <c:pt idx="9699">
                  <c:v>12.146280000000001</c:v>
                </c:pt>
                <c:pt idx="9700">
                  <c:v>12.124943999999999</c:v>
                </c:pt>
                <c:pt idx="9701">
                  <c:v>12.109704000000001</c:v>
                </c:pt>
                <c:pt idx="9702">
                  <c:v>12.091416000000001</c:v>
                </c:pt>
                <c:pt idx="9703">
                  <c:v>12.076176</c:v>
                </c:pt>
                <c:pt idx="9704">
                  <c:v>12.048743999999999</c:v>
                </c:pt>
                <c:pt idx="9705">
                  <c:v>12.033504000000001</c:v>
                </c:pt>
                <c:pt idx="9706">
                  <c:v>12.02436</c:v>
                </c:pt>
                <c:pt idx="9707">
                  <c:v>11.993880000000001</c:v>
                </c:pt>
                <c:pt idx="9708">
                  <c:v>11.972543999999999</c:v>
                </c:pt>
                <c:pt idx="9709">
                  <c:v>11.9634</c:v>
                </c:pt>
                <c:pt idx="9710">
                  <c:v>11.935968000000001</c:v>
                </c:pt>
                <c:pt idx="9711">
                  <c:v>11.920728</c:v>
                </c:pt>
                <c:pt idx="9712">
                  <c:v>11.899392000000001</c:v>
                </c:pt>
                <c:pt idx="9713">
                  <c:v>11.875007999999999</c:v>
                </c:pt>
                <c:pt idx="9714">
                  <c:v>11.865864</c:v>
                </c:pt>
                <c:pt idx="9715">
                  <c:v>11.850624</c:v>
                </c:pt>
                <c:pt idx="9716">
                  <c:v>11.829288</c:v>
                </c:pt>
                <c:pt idx="9717">
                  <c:v>11.811</c:v>
                </c:pt>
                <c:pt idx="9718">
                  <c:v>11.786616</c:v>
                </c:pt>
                <c:pt idx="9719">
                  <c:v>11.774424</c:v>
                </c:pt>
                <c:pt idx="9720">
                  <c:v>11.746992000000001</c:v>
                </c:pt>
                <c:pt idx="9721">
                  <c:v>11.728704</c:v>
                </c:pt>
                <c:pt idx="9722">
                  <c:v>11.704319999999999</c:v>
                </c:pt>
                <c:pt idx="9723">
                  <c:v>11.692128</c:v>
                </c:pt>
                <c:pt idx="9724">
                  <c:v>11.682983999999999</c:v>
                </c:pt>
                <c:pt idx="9725">
                  <c:v>11.664695999999999</c:v>
                </c:pt>
                <c:pt idx="9726">
                  <c:v>11.640312</c:v>
                </c:pt>
                <c:pt idx="9727">
                  <c:v>11.622024</c:v>
                </c:pt>
                <c:pt idx="9728">
                  <c:v>11.606783999999999</c:v>
                </c:pt>
                <c:pt idx="9729">
                  <c:v>11.59764</c:v>
                </c:pt>
                <c:pt idx="9730">
                  <c:v>11.579352</c:v>
                </c:pt>
                <c:pt idx="9731">
                  <c:v>11.561064</c:v>
                </c:pt>
                <c:pt idx="9732">
                  <c:v>11.542776</c:v>
                </c:pt>
                <c:pt idx="9733">
                  <c:v>11.530583999999999</c:v>
                </c:pt>
                <c:pt idx="9734">
                  <c:v>11.515344000000001</c:v>
                </c:pt>
                <c:pt idx="9735">
                  <c:v>11.500104</c:v>
                </c:pt>
                <c:pt idx="9736">
                  <c:v>11.481816</c:v>
                </c:pt>
                <c:pt idx="9737">
                  <c:v>11.478768000000001</c:v>
                </c:pt>
                <c:pt idx="9738">
                  <c:v>11.463528</c:v>
                </c:pt>
                <c:pt idx="9739">
                  <c:v>11.439144000000001</c:v>
                </c:pt>
                <c:pt idx="9740">
                  <c:v>11.43</c:v>
                </c:pt>
                <c:pt idx="9741">
                  <c:v>11.414759999999999</c:v>
                </c:pt>
                <c:pt idx="9742">
                  <c:v>11.387328</c:v>
                </c:pt>
                <c:pt idx="9743">
                  <c:v>11.378183999999999</c:v>
                </c:pt>
                <c:pt idx="9744">
                  <c:v>11.365992</c:v>
                </c:pt>
                <c:pt idx="9745">
                  <c:v>11.356847999999999</c:v>
                </c:pt>
                <c:pt idx="9746">
                  <c:v>11.335512</c:v>
                </c:pt>
                <c:pt idx="9747">
                  <c:v>11.30808</c:v>
                </c:pt>
                <c:pt idx="9748">
                  <c:v>11.301983999999999</c:v>
                </c:pt>
                <c:pt idx="9749">
                  <c:v>11.29284</c:v>
                </c:pt>
                <c:pt idx="9750">
                  <c:v>11.265408000000001</c:v>
                </c:pt>
                <c:pt idx="9751">
                  <c:v>11.259312</c:v>
                </c:pt>
                <c:pt idx="9752">
                  <c:v>11.247120000000001</c:v>
                </c:pt>
                <c:pt idx="9753">
                  <c:v>11.237976</c:v>
                </c:pt>
                <c:pt idx="9754">
                  <c:v>11.222735999999999</c:v>
                </c:pt>
                <c:pt idx="9755">
                  <c:v>11.2014</c:v>
                </c:pt>
                <c:pt idx="9756">
                  <c:v>11.189208000000001</c:v>
                </c:pt>
                <c:pt idx="9757">
                  <c:v>11.167871999999999</c:v>
                </c:pt>
                <c:pt idx="9758">
                  <c:v>11.158728</c:v>
                </c:pt>
                <c:pt idx="9759">
                  <c:v>11.158728</c:v>
                </c:pt>
                <c:pt idx="9760">
                  <c:v>11.152632000000001</c:v>
                </c:pt>
                <c:pt idx="9761">
                  <c:v>11.14044</c:v>
                </c:pt>
                <c:pt idx="9762">
                  <c:v>11.1252</c:v>
                </c:pt>
                <c:pt idx="9763">
                  <c:v>11.116056</c:v>
                </c:pt>
                <c:pt idx="9764">
                  <c:v>11.106911999999999</c:v>
                </c:pt>
                <c:pt idx="9765">
                  <c:v>11.091672000000001</c:v>
                </c:pt>
                <c:pt idx="9766">
                  <c:v>11.07948</c:v>
                </c:pt>
                <c:pt idx="9767">
                  <c:v>11.058144</c:v>
                </c:pt>
                <c:pt idx="9768">
                  <c:v>11.048999999999999</c:v>
                </c:pt>
                <c:pt idx="9769">
                  <c:v>11.030711999999999</c:v>
                </c:pt>
                <c:pt idx="9770">
                  <c:v>11.006328</c:v>
                </c:pt>
                <c:pt idx="9771">
                  <c:v>11.00328</c:v>
                </c:pt>
                <c:pt idx="9772">
                  <c:v>10.975847999999999</c:v>
                </c:pt>
                <c:pt idx="9773">
                  <c:v>10.966704</c:v>
                </c:pt>
                <c:pt idx="9774">
                  <c:v>10.954511999999999</c:v>
                </c:pt>
                <c:pt idx="9775">
                  <c:v>10.936223999999999</c:v>
                </c:pt>
                <c:pt idx="9776">
                  <c:v>10.92708</c:v>
                </c:pt>
                <c:pt idx="9777">
                  <c:v>10.917935999999999</c:v>
                </c:pt>
                <c:pt idx="9778">
                  <c:v>10.917935999999999</c:v>
                </c:pt>
                <c:pt idx="9779">
                  <c:v>10.899647999999999</c:v>
                </c:pt>
                <c:pt idx="9780">
                  <c:v>10.878311999999999</c:v>
                </c:pt>
                <c:pt idx="9781">
                  <c:v>10.869168</c:v>
                </c:pt>
                <c:pt idx="9782">
                  <c:v>10.860023999999999</c:v>
                </c:pt>
                <c:pt idx="9783">
                  <c:v>10.863072000000001</c:v>
                </c:pt>
                <c:pt idx="9784">
                  <c:v>10.884408000000001</c:v>
                </c:pt>
                <c:pt idx="9785">
                  <c:v>10.899647999999999</c:v>
                </c:pt>
                <c:pt idx="9786">
                  <c:v>10.902696000000001</c:v>
                </c:pt>
                <c:pt idx="9787">
                  <c:v>10.884408000000001</c:v>
                </c:pt>
                <c:pt idx="9788">
                  <c:v>10.860023999999999</c:v>
                </c:pt>
                <c:pt idx="9789">
                  <c:v>10.853928</c:v>
                </c:pt>
                <c:pt idx="9790">
                  <c:v>10.863072000000001</c:v>
                </c:pt>
                <c:pt idx="9791">
                  <c:v>10.872216</c:v>
                </c:pt>
                <c:pt idx="9792">
                  <c:v>10.856976</c:v>
                </c:pt>
                <c:pt idx="9793">
                  <c:v>10.844784000000001</c:v>
                </c:pt>
                <c:pt idx="9794">
                  <c:v>10.832592</c:v>
                </c:pt>
                <c:pt idx="9795">
                  <c:v>10.832592</c:v>
                </c:pt>
                <c:pt idx="9796">
                  <c:v>10.832592</c:v>
                </c:pt>
                <c:pt idx="9797">
                  <c:v>10.847832</c:v>
                </c:pt>
                <c:pt idx="9798">
                  <c:v>10.853928</c:v>
                </c:pt>
                <c:pt idx="9799">
                  <c:v>10.860023999999999</c:v>
                </c:pt>
                <c:pt idx="9800">
                  <c:v>10.847832</c:v>
                </c:pt>
                <c:pt idx="9801">
                  <c:v>10.83564</c:v>
                </c:pt>
                <c:pt idx="9802">
                  <c:v>10.817352</c:v>
                </c:pt>
                <c:pt idx="9803">
                  <c:v>10.802111999999999</c:v>
                </c:pt>
                <c:pt idx="9804">
                  <c:v>10.802111999999999</c:v>
                </c:pt>
                <c:pt idx="9805">
                  <c:v>10.802111999999999</c:v>
                </c:pt>
                <c:pt idx="9806">
                  <c:v>10.844784000000001</c:v>
                </c:pt>
                <c:pt idx="9807">
                  <c:v>10.963656</c:v>
                </c:pt>
                <c:pt idx="9808">
                  <c:v>11.082528</c:v>
                </c:pt>
                <c:pt idx="9809">
                  <c:v>15.782544</c:v>
                </c:pt>
                <c:pt idx="9810">
                  <c:v>15.813024</c:v>
                </c:pt>
                <c:pt idx="9811">
                  <c:v>15.864839999999999</c:v>
                </c:pt>
                <c:pt idx="9812">
                  <c:v>15.941039999999999</c:v>
                </c:pt>
                <c:pt idx="9813">
                  <c:v>15.941039999999999</c:v>
                </c:pt>
                <c:pt idx="9814">
                  <c:v>15.944088000000001</c:v>
                </c:pt>
                <c:pt idx="9815">
                  <c:v>15.928848</c:v>
                </c:pt>
                <c:pt idx="9816">
                  <c:v>15.928848</c:v>
                </c:pt>
                <c:pt idx="9817">
                  <c:v>15.937991999999999</c:v>
                </c:pt>
                <c:pt idx="9818">
                  <c:v>15.962376000000001</c:v>
                </c:pt>
                <c:pt idx="9819">
                  <c:v>16.029432</c:v>
                </c:pt>
                <c:pt idx="9820">
                  <c:v>16.044671999999998</c:v>
                </c:pt>
                <c:pt idx="9821">
                  <c:v>16.020288000000001</c:v>
                </c:pt>
                <c:pt idx="9822">
                  <c:v>16.014192000000001</c:v>
                </c:pt>
                <c:pt idx="9823">
                  <c:v>15.98676</c:v>
                </c:pt>
                <c:pt idx="9824">
                  <c:v>16.005047999999999</c:v>
                </c:pt>
                <c:pt idx="9825">
                  <c:v>16.123919999999998</c:v>
                </c:pt>
                <c:pt idx="9826">
                  <c:v>16.21536</c:v>
                </c:pt>
                <c:pt idx="9827">
                  <c:v>16.276319999999998</c:v>
                </c:pt>
                <c:pt idx="9828">
                  <c:v>16.373856</c:v>
                </c:pt>
                <c:pt idx="9829">
                  <c:v>16.447008</c:v>
                </c:pt>
                <c:pt idx="9830">
                  <c:v>16.498823999999999</c:v>
                </c:pt>
                <c:pt idx="9831">
                  <c:v>16.492728</c:v>
                </c:pt>
                <c:pt idx="9832">
                  <c:v>16.492728</c:v>
                </c:pt>
                <c:pt idx="9833">
                  <c:v>16.498823999999999</c:v>
                </c:pt>
                <c:pt idx="9834">
                  <c:v>16.507968000000002</c:v>
                </c:pt>
                <c:pt idx="9835">
                  <c:v>16.632936000000001</c:v>
                </c:pt>
                <c:pt idx="9836">
                  <c:v>16.715232</c:v>
                </c:pt>
                <c:pt idx="9837">
                  <c:v>16.776192000000002</c:v>
                </c:pt>
                <c:pt idx="9838">
                  <c:v>16.861536000000001</c:v>
                </c:pt>
                <c:pt idx="9839">
                  <c:v>16.916399999999999</c:v>
                </c:pt>
                <c:pt idx="9840">
                  <c:v>16.965167999999998</c:v>
                </c:pt>
                <c:pt idx="9841">
                  <c:v>16.910304</c:v>
                </c:pt>
                <c:pt idx="9842">
                  <c:v>16.873728</c:v>
                </c:pt>
                <c:pt idx="9843">
                  <c:v>16.864584000000001</c:v>
                </c:pt>
                <c:pt idx="9844">
                  <c:v>16.861536000000001</c:v>
                </c:pt>
                <c:pt idx="9845">
                  <c:v>16.855440000000002</c:v>
                </c:pt>
                <c:pt idx="9846">
                  <c:v>16.837152</c:v>
                </c:pt>
                <c:pt idx="9847">
                  <c:v>16.837152</c:v>
                </c:pt>
                <c:pt idx="9848">
                  <c:v>16.852391999999998</c:v>
                </c:pt>
                <c:pt idx="9849">
                  <c:v>16.861536000000001</c:v>
                </c:pt>
                <c:pt idx="9850">
                  <c:v>16.861536000000001</c:v>
                </c:pt>
                <c:pt idx="9851">
                  <c:v>16.873728</c:v>
                </c:pt>
                <c:pt idx="9852">
                  <c:v>16.907256</c:v>
                </c:pt>
                <c:pt idx="9853">
                  <c:v>17.013936000000001</c:v>
                </c:pt>
                <c:pt idx="9854">
                  <c:v>17.093184000000001</c:v>
                </c:pt>
                <c:pt idx="9855">
                  <c:v>17.093184000000001</c:v>
                </c:pt>
                <c:pt idx="9856">
                  <c:v>17.059656</c:v>
                </c:pt>
                <c:pt idx="9857">
                  <c:v>17.053560000000001</c:v>
                </c:pt>
                <c:pt idx="9858">
                  <c:v>17.026128</c:v>
                </c:pt>
                <c:pt idx="9859">
                  <c:v>16.980408000000001</c:v>
                </c:pt>
                <c:pt idx="9860">
                  <c:v>16.949928</c:v>
                </c:pt>
                <c:pt idx="9861">
                  <c:v>16.919447999999999</c:v>
                </c:pt>
                <c:pt idx="9862">
                  <c:v>16.882871999999999</c:v>
                </c:pt>
                <c:pt idx="9863">
                  <c:v>16.834104</c:v>
                </c:pt>
                <c:pt idx="9864">
                  <c:v>16.78533599999998</c:v>
                </c:pt>
                <c:pt idx="9865">
                  <c:v>16.596360000000001</c:v>
                </c:pt>
                <c:pt idx="9866">
                  <c:v>15.630144</c:v>
                </c:pt>
                <c:pt idx="9867">
                  <c:v>15.587472</c:v>
                </c:pt>
                <c:pt idx="9868">
                  <c:v>15.5448</c:v>
                </c:pt>
                <c:pt idx="9869">
                  <c:v>15.496032</c:v>
                </c:pt>
                <c:pt idx="9870">
                  <c:v>15.456408</c:v>
                </c:pt>
                <c:pt idx="9871">
                  <c:v>15.422879999999999</c:v>
                </c:pt>
                <c:pt idx="9872">
                  <c:v>15.383255999999999</c:v>
                </c:pt>
                <c:pt idx="9873">
                  <c:v>15.355824</c:v>
                </c:pt>
                <c:pt idx="9874">
                  <c:v>15.307055999999999</c:v>
                </c:pt>
                <c:pt idx="9875">
                  <c:v>15.276576</c:v>
                </c:pt>
                <c:pt idx="9876">
                  <c:v>15.273528000000001</c:v>
                </c:pt>
                <c:pt idx="9877">
                  <c:v>15.270479999999999</c:v>
                </c:pt>
                <c:pt idx="9878">
                  <c:v>15.252192000000001</c:v>
                </c:pt>
                <c:pt idx="9879">
                  <c:v>15.243048</c:v>
                </c:pt>
                <c:pt idx="9880">
                  <c:v>15.191231999999999</c:v>
                </c:pt>
                <c:pt idx="9881">
                  <c:v>15.145512</c:v>
                </c:pt>
                <c:pt idx="9882">
                  <c:v>15.111984</c:v>
                </c:pt>
                <c:pt idx="9883">
                  <c:v>15.069312</c:v>
                </c:pt>
                <c:pt idx="9884">
                  <c:v>15.032736</c:v>
                </c:pt>
                <c:pt idx="9885">
                  <c:v>15.002255999999999</c:v>
                </c:pt>
                <c:pt idx="9886">
                  <c:v>14.95044</c:v>
                </c:pt>
                <c:pt idx="9887">
                  <c:v>14.910816000000001</c:v>
                </c:pt>
                <c:pt idx="9888">
                  <c:v>14.889480000000001</c:v>
                </c:pt>
                <c:pt idx="9889">
                  <c:v>14.84376</c:v>
                </c:pt>
                <c:pt idx="9890">
                  <c:v>14.819376</c:v>
                </c:pt>
                <c:pt idx="9891">
                  <c:v>14.776704000000001</c:v>
                </c:pt>
                <c:pt idx="9892">
                  <c:v>14.752319999999999</c:v>
                </c:pt>
                <c:pt idx="9893">
                  <c:v>14.715744000000001</c:v>
                </c:pt>
                <c:pt idx="9894">
                  <c:v>14.688312</c:v>
                </c:pt>
                <c:pt idx="9895">
                  <c:v>14.657832000000001</c:v>
                </c:pt>
                <c:pt idx="9896">
                  <c:v>14.624304</c:v>
                </c:pt>
                <c:pt idx="9897">
                  <c:v>14.593824</c:v>
                </c:pt>
                <c:pt idx="9898">
                  <c:v>14.56944</c:v>
                </c:pt>
                <c:pt idx="9899">
                  <c:v>14.526768000000001</c:v>
                </c:pt>
                <c:pt idx="9900">
                  <c:v>14.502383999999999</c:v>
                </c:pt>
                <c:pt idx="9901">
                  <c:v>14.471904</c:v>
                </c:pt>
                <c:pt idx="9902">
                  <c:v>14.444471999999999</c:v>
                </c:pt>
                <c:pt idx="9903">
                  <c:v>14.404847999999999</c:v>
                </c:pt>
                <c:pt idx="9904">
                  <c:v>14.389608000000001</c:v>
                </c:pt>
                <c:pt idx="9905">
                  <c:v>14.343888</c:v>
                </c:pt>
                <c:pt idx="9906">
                  <c:v>14.328647999999999</c:v>
                </c:pt>
                <c:pt idx="9907">
                  <c:v>14.298168</c:v>
                </c:pt>
                <c:pt idx="9908">
                  <c:v>14.273783999999999</c:v>
                </c:pt>
                <c:pt idx="9909">
                  <c:v>14.2494</c:v>
                </c:pt>
                <c:pt idx="9910">
                  <c:v>14.215871999999999</c:v>
                </c:pt>
                <c:pt idx="9911">
                  <c:v>14.18844</c:v>
                </c:pt>
                <c:pt idx="9912">
                  <c:v>14.151864</c:v>
                </c:pt>
                <c:pt idx="9913">
                  <c:v>14.121384000000001</c:v>
                </c:pt>
                <c:pt idx="9914">
                  <c:v>14.097</c:v>
                </c:pt>
                <c:pt idx="9915">
                  <c:v>14.075664</c:v>
                </c:pt>
                <c:pt idx="9916">
                  <c:v>14.042135999999999</c:v>
                </c:pt>
                <c:pt idx="9917">
                  <c:v>14.029944</c:v>
                </c:pt>
                <c:pt idx="9918">
                  <c:v>14.002511999999999</c:v>
                </c:pt>
                <c:pt idx="9919">
                  <c:v>13.972032</c:v>
                </c:pt>
                <c:pt idx="9920">
                  <c:v>13.95984</c:v>
                </c:pt>
                <c:pt idx="9921">
                  <c:v>13.932408000000001</c:v>
                </c:pt>
                <c:pt idx="9922">
                  <c:v>13.89888</c:v>
                </c:pt>
                <c:pt idx="9923">
                  <c:v>13.88364</c:v>
                </c:pt>
                <c:pt idx="9924">
                  <c:v>13.856208000000001</c:v>
                </c:pt>
                <c:pt idx="9925">
                  <c:v>13.834872000000001</c:v>
                </c:pt>
                <c:pt idx="9926">
                  <c:v>13.801344</c:v>
                </c:pt>
                <c:pt idx="9927">
                  <c:v>13.770864</c:v>
                </c:pt>
                <c:pt idx="9928">
                  <c:v>13.74648</c:v>
                </c:pt>
                <c:pt idx="9929">
                  <c:v>13.725144</c:v>
                </c:pt>
                <c:pt idx="9930">
                  <c:v>13.706856</c:v>
                </c:pt>
                <c:pt idx="9931">
                  <c:v>13.673328</c:v>
                </c:pt>
                <c:pt idx="9932">
                  <c:v>13.651992</c:v>
                </c:pt>
                <c:pt idx="9933">
                  <c:v>13.615416</c:v>
                </c:pt>
                <c:pt idx="9934">
                  <c:v>13.597128</c:v>
                </c:pt>
                <c:pt idx="9935">
                  <c:v>13.587984000000001</c:v>
                </c:pt>
                <c:pt idx="9936">
                  <c:v>13.563599999999999</c:v>
                </c:pt>
                <c:pt idx="9937">
                  <c:v>13.523975999999999</c:v>
                </c:pt>
                <c:pt idx="9938">
                  <c:v>13.51788</c:v>
                </c:pt>
                <c:pt idx="9939">
                  <c:v>13.484351999999999</c:v>
                </c:pt>
                <c:pt idx="9940">
                  <c:v>13.475208</c:v>
                </c:pt>
                <c:pt idx="9941">
                  <c:v>13.453872</c:v>
                </c:pt>
                <c:pt idx="9942">
                  <c:v>13.423392</c:v>
                </c:pt>
                <c:pt idx="9943">
                  <c:v>13.405104</c:v>
                </c:pt>
                <c:pt idx="9944">
                  <c:v>13.38072</c:v>
                </c:pt>
                <c:pt idx="9945">
                  <c:v>13.353287999999999</c:v>
                </c:pt>
                <c:pt idx="9946">
                  <c:v>13.338048000000001</c:v>
                </c:pt>
                <c:pt idx="9947">
                  <c:v>13.30452</c:v>
                </c:pt>
                <c:pt idx="9948">
                  <c:v>13.292327999999999</c:v>
                </c:pt>
                <c:pt idx="9949">
                  <c:v>13.274039999999999</c:v>
                </c:pt>
                <c:pt idx="9950">
                  <c:v>13.234416</c:v>
                </c:pt>
                <c:pt idx="9951">
                  <c:v>13.231368</c:v>
                </c:pt>
                <c:pt idx="9952">
                  <c:v>13.222224000000001</c:v>
                </c:pt>
                <c:pt idx="9953">
                  <c:v>13.21308</c:v>
                </c:pt>
                <c:pt idx="9954">
                  <c:v>13.191744</c:v>
                </c:pt>
                <c:pt idx="9955">
                  <c:v>13.161263999999999</c:v>
                </c:pt>
                <c:pt idx="9956">
                  <c:v>13.146024000000001</c:v>
                </c:pt>
                <c:pt idx="9957">
                  <c:v>13.121639999999999</c:v>
                </c:pt>
                <c:pt idx="9958">
                  <c:v>13.103351999999999</c:v>
                </c:pt>
                <c:pt idx="9959">
                  <c:v>13.085063999999999</c:v>
                </c:pt>
                <c:pt idx="9960">
                  <c:v>13.07592</c:v>
                </c:pt>
                <c:pt idx="9961">
                  <c:v>13.06068</c:v>
                </c:pt>
                <c:pt idx="9962">
                  <c:v>13.048488000000001</c:v>
                </c:pt>
                <c:pt idx="9963">
                  <c:v>13.021056</c:v>
                </c:pt>
                <c:pt idx="9964">
                  <c:v>13.011912000000001</c:v>
                </c:pt>
                <c:pt idx="9965">
                  <c:v>12.993624000000001</c:v>
                </c:pt>
                <c:pt idx="9966">
                  <c:v>12.975336</c:v>
                </c:pt>
                <c:pt idx="9967">
                  <c:v>12.954000000000001</c:v>
                </c:pt>
                <c:pt idx="9968">
                  <c:v>12.947903999999999</c:v>
                </c:pt>
                <c:pt idx="9969">
                  <c:v>12.935712000000001</c:v>
                </c:pt>
                <c:pt idx="9970">
                  <c:v>12.92352</c:v>
                </c:pt>
                <c:pt idx="9971">
                  <c:v>12.905232</c:v>
                </c:pt>
                <c:pt idx="9972">
                  <c:v>12.893039999999999</c:v>
                </c:pt>
                <c:pt idx="9973">
                  <c:v>12.880848</c:v>
                </c:pt>
                <c:pt idx="9974">
                  <c:v>12.850368</c:v>
                </c:pt>
                <c:pt idx="9975">
                  <c:v>12.838176000000001</c:v>
                </c:pt>
                <c:pt idx="9976">
                  <c:v>12.832079999999999</c:v>
                </c:pt>
                <c:pt idx="9977">
                  <c:v>12.801600000000001</c:v>
                </c:pt>
                <c:pt idx="9978">
                  <c:v>12.798552000000001</c:v>
                </c:pt>
                <c:pt idx="9979">
                  <c:v>12.789408</c:v>
                </c:pt>
                <c:pt idx="9980">
                  <c:v>12.777215999999999</c:v>
                </c:pt>
                <c:pt idx="9981">
                  <c:v>12.746736</c:v>
                </c:pt>
                <c:pt idx="9982">
                  <c:v>12.731496</c:v>
                </c:pt>
                <c:pt idx="9983">
                  <c:v>12.7254</c:v>
                </c:pt>
                <c:pt idx="9984">
                  <c:v>12.704064000000001</c:v>
                </c:pt>
                <c:pt idx="9985">
                  <c:v>12.701015999999999</c:v>
                </c:pt>
                <c:pt idx="9986">
                  <c:v>12.688824</c:v>
                </c:pt>
                <c:pt idx="9987">
                  <c:v>12.679679999999999</c:v>
                </c:pt>
                <c:pt idx="9988">
                  <c:v>12.655296</c:v>
                </c:pt>
                <c:pt idx="9989">
                  <c:v>12.63396</c:v>
                </c:pt>
                <c:pt idx="9990">
                  <c:v>12.624815999999999</c:v>
                </c:pt>
                <c:pt idx="9991">
                  <c:v>12.61872</c:v>
                </c:pt>
                <c:pt idx="9992">
                  <c:v>12.603479999999999</c:v>
                </c:pt>
                <c:pt idx="9993">
                  <c:v>12.588240000000001</c:v>
                </c:pt>
                <c:pt idx="9994">
                  <c:v>12.579096</c:v>
                </c:pt>
                <c:pt idx="9995">
                  <c:v>12.563855999999999</c:v>
                </c:pt>
                <c:pt idx="9996">
                  <c:v>12.545567999999999</c:v>
                </c:pt>
                <c:pt idx="9997">
                  <c:v>12.533376000000001</c:v>
                </c:pt>
                <c:pt idx="9998">
                  <c:v>12.521184</c:v>
                </c:pt>
                <c:pt idx="9999">
                  <c:v>12.512040000000001</c:v>
                </c:pt>
                <c:pt idx="10000">
                  <c:v>12.499848</c:v>
                </c:pt>
                <c:pt idx="10001">
                  <c:v>12.48156</c:v>
                </c:pt>
                <c:pt idx="10002">
                  <c:v>12.478512</c:v>
                </c:pt>
                <c:pt idx="10003">
                  <c:v>12.463272</c:v>
                </c:pt>
                <c:pt idx="10004">
                  <c:v>12.448032</c:v>
                </c:pt>
                <c:pt idx="10005">
                  <c:v>12.432791999999999</c:v>
                </c:pt>
                <c:pt idx="10006">
                  <c:v>12.429743999999999</c:v>
                </c:pt>
                <c:pt idx="10007">
                  <c:v>12.414504000000001</c:v>
                </c:pt>
                <c:pt idx="10008">
                  <c:v>12.411455999999999</c:v>
                </c:pt>
                <c:pt idx="10009">
                  <c:v>12.380976</c:v>
                </c:pt>
                <c:pt idx="10010">
                  <c:v>12.374879999999999</c:v>
                </c:pt>
                <c:pt idx="10011">
                  <c:v>12.368784</c:v>
                </c:pt>
                <c:pt idx="10012">
                  <c:v>12.359640000000001</c:v>
                </c:pt>
                <c:pt idx="10013">
                  <c:v>12.3444</c:v>
                </c:pt>
                <c:pt idx="10014">
                  <c:v>12.326112</c:v>
                </c:pt>
                <c:pt idx="10015">
                  <c:v>12.310872</c:v>
                </c:pt>
                <c:pt idx="10016">
                  <c:v>12.304776</c:v>
                </c:pt>
                <c:pt idx="10017">
                  <c:v>12.295631999999999</c:v>
                </c:pt>
                <c:pt idx="10018">
                  <c:v>12.274296</c:v>
                </c:pt>
                <c:pt idx="10019">
                  <c:v>12.271248</c:v>
                </c:pt>
                <c:pt idx="10020">
                  <c:v>12.262104000000001</c:v>
                </c:pt>
                <c:pt idx="10021">
                  <c:v>12.249912</c:v>
                </c:pt>
                <c:pt idx="10022">
                  <c:v>12.249912</c:v>
                </c:pt>
                <c:pt idx="10023">
                  <c:v>12.234672</c:v>
                </c:pt>
                <c:pt idx="10024">
                  <c:v>12.219431999999999</c:v>
                </c:pt>
                <c:pt idx="10025">
                  <c:v>12.204192000000001</c:v>
                </c:pt>
                <c:pt idx="10026">
                  <c:v>12.195048</c:v>
                </c:pt>
                <c:pt idx="10027">
                  <c:v>12.179808</c:v>
                </c:pt>
                <c:pt idx="10028">
                  <c:v>12.182855999999999</c:v>
                </c:pt>
                <c:pt idx="10029">
                  <c:v>12.182855999999999</c:v>
                </c:pt>
                <c:pt idx="10030">
                  <c:v>12.167616000000001</c:v>
                </c:pt>
                <c:pt idx="10031">
                  <c:v>12.155424</c:v>
                </c:pt>
                <c:pt idx="10032">
                  <c:v>12.140184</c:v>
                </c:pt>
                <c:pt idx="10033">
                  <c:v>12.118848</c:v>
                </c:pt>
                <c:pt idx="10034">
                  <c:v>12.118848</c:v>
                </c:pt>
                <c:pt idx="10035">
                  <c:v>12.121896</c:v>
                </c:pt>
                <c:pt idx="10036">
                  <c:v>12.103607999999999</c:v>
                </c:pt>
                <c:pt idx="10037">
                  <c:v>12.091416000000001</c:v>
                </c:pt>
                <c:pt idx="10038">
                  <c:v>12.088367999999999</c:v>
                </c:pt>
                <c:pt idx="10039">
                  <c:v>12.088367999999999</c:v>
                </c:pt>
                <c:pt idx="10040">
                  <c:v>12.088367999999999</c:v>
                </c:pt>
                <c:pt idx="10041">
                  <c:v>12.088367999999999</c:v>
                </c:pt>
                <c:pt idx="10042">
                  <c:v>12.088367999999999</c:v>
                </c:pt>
                <c:pt idx="10043">
                  <c:v>12.106655999999999</c:v>
                </c:pt>
                <c:pt idx="10044">
                  <c:v>12.137136</c:v>
                </c:pt>
                <c:pt idx="10045">
                  <c:v>12.137136</c:v>
                </c:pt>
                <c:pt idx="10046">
                  <c:v>12.179808</c:v>
                </c:pt>
                <c:pt idx="10047">
                  <c:v>12.265152</c:v>
                </c:pt>
                <c:pt idx="10048">
                  <c:v>16.087344000000002</c:v>
                </c:pt>
                <c:pt idx="10049">
                  <c:v>16.053816000000001</c:v>
                </c:pt>
                <c:pt idx="10050">
                  <c:v>16.017240000000001</c:v>
                </c:pt>
                <c:pt idx="10051">
                  <c:v>15.977615999999999</c:v>
                </c:pt>
                <c:pt idx="10052">
                  <c:v>15.941039999999999</c:v>
                </c:pt>
                <c:pt idx="10053">
                  <c:v>15.898368</c:v>
                </c:pt>
                <c:pt idx="10054">
                  <c:v>15.855696</c:v>
                </c:pt>
                <c:pt idx="10055">
                  <c:v>15.81912</c:v>
                </c:pt>
                <c:pt idx="10056">
                  <c:v>15.776448</c:v>
                </c:pt>
                <c:pt idx="10057">
                  <c:v>15.739872</c:v>
                </c:pt>
                <c:pt idx="10058">
                  <c:v>15.712440000000001</c:v>
                </c:pt>
                <c:pt idx="10059">
                  <c:v>15.66672</c:v>
                </c:pt>
                <c:pt idx="10060">
                  <c:v>15.633191999999999</c:v>
                </c:pt>
                <c:pt idx="10061">
                  <c:v>15.596615999999999</c:v>
                </c:pt>
                <c:pt idx="10062">
                  <c:v>15.556991999999999</c:v>
                </c:pt>
                <c:pt idx="10063">
                  <c:v>15.52956</c:v>
                </c:pt>
                <c:pt idx="10064">
                  <c:v>15.489936</c:v>
                </c:pt>
                <c:pt idx="10065">
                  <c:v>15.474696</c:v>
                </c:pt>
                <c:pt idx="10066">
                  <c:v>15.432024</c:v>
                </c:pt>
                <c:pt idx="10067">
                  <c:v>15.410688</c:v>
                </c:pt>
                <c:pt idx="10068">
                  <c:v>15.374112</c:v>
                </c:pt>
                <c:pt idx="10069">
                  <c:v>15.346679999999999</c:v>
                </c:pt>
                <c:pt idx="10070">
                  <c:v>15.310104000000001</c:v>
                </c:pt>
                <c:pt idx="10071">
                  <c:v>15.282672</c:v>
                </c:pt>
                <c:pt idx="10072">
                  <c:v>15.246096</c:v>
                </c:pt>
                <c:pt idx="10073">
                  <c:v>15.221712</c:v>
                </c:pt>
                <c:pt idx="10074">
                  <c:v>15.182088</c:v>
                </c:pt>
                <c:pt idx="10075">
                  <c:v>15.154655999999999</c:v>
                </c:pt>
                <c:pt idx="10076">
                  <c:v>15.118080000000001</c:v>
                </c:pt>
                <c:pt idx="10077">
                  <c:v>15.0876</c:v>
                </c:pt>
                <c:pt idx="10078">
                  <c:v>15.047976</c:v>
                </c:pt>
                <c:pt idx="10079">
                  <c:v>15.005304000000001</c:v>
                </c:pt>
                <c:pt idx="10080">
                  <c:v>14.980919999999999</c:v>
                </c:pt>
                <c:pt idx="10081">
                  <c:v>14.944343999999999</c:v>
                </c:pt>
                <c:pt idx="10082">
                  <c:v>14.916912</c:v>
                </c:pt>
                <c:pt idx="10083">
                  <c:v>14.898624</c:v>
                </c:pt>
                <c:pt idx="10084">
                  <c:v>14.862048</c:v>
                </c:pt>
                <c:pt idx="10085">
                  <c:v>14.822424</c:v>
                </c:pt>
                <c:pt idx="10086">
                  <c:v>14.810231999999999</c:v>
                </c:pt>
                <c:pt idx="10087">
                  <c:v>14.788895999999999</c:v>
                </c:pt>
                <c:pt idx="10088">
                  <c:v>14.740128</c:v>
                </c:pt>
                <c:pt idx="10089">
                  <c:v>14.727936</c:v>
                </c:pt>
                <c:pt idx="10090">
                  <c:v>14.694407999999999</c:v>
                </c:pt>
                <c:pt idx="10091">
                  <c:v>14.663928</c:v>
                </c:pt>
                <c:pt idx="10092">
                  <c:v>14.639544000000001</c:v>
                </c:pt>
                <c:pt idx="10093">
                  <c:v>14.618207999999999</c:v>
                </c:pt>
                <c:pt idx="10094">
                  <c:v>14.593824</c:v>
                </c:pt>
                <c:pt idx="10095">
                  <c:v>14.560295999999999</c:v>
                </c:pt>
                <c:pt idx="10096">
                  <c:v>14.529816</c:v>
                </c:pt>
                <c:pt idx="10097">
                  <c:v>14.50848</c:v>
                </c:pt>
                <c:pt idx="10098">
                  <c:v>14.481047999999999</c:v>
                </c:pt>
                <c:pt idx="10099">
                  <c:v>14.441424</c:v>
                </c:pt>
                <c:pt idx="10100">
                  <c:v>14.43228</c:v>
                </c:pt>
                <c:pt idx="10101">
                  <c:v>14.395704</c:v>
                </c:pt>
                <c:pt idx="10102">
                  <c:v>14.374368</c:v>
                </c:pt>
                <c:pt idx="10103">
                  <c:v>14.334744000000001</c:v>
                </c:pt>
                <c:pt idx="10104">
                  <c:v>14.316456000000001</c:v>
                </c:pt>
                <c:pt idx="10105">
                  <c:v>14.282928</c:v>
                </c:pt>
                <c:pt idx="10106">
                  <c:v>14.273783999999999</c:v>
                </c:pt>
                <c:pt idx="10107">
                  <c:v>14.2494</c:v>
                </c:pt>
                <c:pt idx="10108">
                  <c:v>14.215871999999999</c:v>
                </c:pt>
                <c:pt idx="10109">
                  <c:v>14.194535999999999</c:v>
                </c:pt>
                <c:pt idx="10110">
                  <c:v>14.176247999999999</c:v>
                </c:pt>
                <c:pt idx="10111">
                  <c:v>14.139671999999999</c:v>
                </c:pt>
                <c:pt idx="10112">
                  <c:v>14.118335999999999</c:v>
                </c:pt>
                <c:pt idx="10113">
                  <c:v>14.081759999999999</c:v>
                </c:pt>
                <c:pt idx="10114">
                  <c:v>14.063472000000001</c:v>
                </c:pt>
                <c:pt idx="10115">
                  <c:v>14.048232</c:v>
                </c:pt>
                <c:pt idx="10116">
                  <c:v>14.029944</c:v>
                </c:pt>
                <c:pt idx="10117">
                  <c:v>14.008608000000001</c:v>
                </c:pt>
                <c:pt idx="10118">
                  <c:v>14.005559999999999</c:v>
                </c:pt>
                <c:pt idx="10119">
                  <c:v>13.978128</c:v>
                </c:pt>
                <c:pt idx="10120">
                  <c:v>13.938504</c:v>
                </c:pt>
                <c:pt idx="10121">
                  <c:v>13.89888</c:v>
                </c:pt>
                <c:pt idx="10122">
                  <c:v>13.889735999999999</c:v>
                </c:pt>
                <c:pt idx="10123">
                  <c:v>13.865352</c:v>
                </c:pt>
                <c:pt idx="10124">
                  <c:v>13.844016</c:v>
                </c:pt>
                <c:pt idx="10125">
                  <c:v>13.816584000000001</c:v>
                </c:pt>
                <c:pt idx="10126">
                  <c:v>13.801344</c:v>
                </c:pt>
                <c:pt idx="10127">
                  <c:v>13.780008</c:v>
                </c:pt>
                <c:pt idx="10128">
                  <c:v>13.752575999999999</c:v>
                </c:pt>
                <c:pt idx="10129">
                  <c:v>13.73124</c:v>
                </c:pt>
                <c:pt idx="10130">
                  <c:v>13.712952</c:v>
                </c:pt>
                <c:pt idx="10131">
                  <c:v>13.697711999999999</c:v>
                </c:pt>
                <c:pt idx="10132">
                  <c:v>13.664184000000001</c:v>
                </c:pt>
                <c:pt idx="10133">
                  <c:v>13.651992</c:v>
                </c:pt>
                <c:pt idx="10134">
                  <c:v>13.636752</c:v>
                </c:pt>
                <c:pt idx="10135">
                  <c:v>13.618463999999999</c:v>
                </c:pt>
                <c:pt idx="10136">
                  <c:v>13.606272000000001</c:v>
                </c:pt>
                <c:pt idx="10137">
                  <c:v>13.581887999999999</c:v>
                </c:pt>
                <c:pt idx="10138">
                  <c:v>13.566648000000001</c:v>
                </c:pt>
                <c:pt idx="10139">
                  <c:v>13.530072000000001</c:v>
                </c:pt>
                <c:pt idx="10140">
                  <c:v>13.511784</c:v>
                </c:pt>
                <c:pt idx="10141">
                  <c:v>13.487399999999999</c:v>
                </c:pt>
                <c:pt idx="10142">
                  <c:v>13.463016</c:v>
                </c:pt>
                <c:pt idx="10143">
                  <c:v>13.450824000000001</c:v>
                </c:pt>
                <c:pt idx="10144">
                  <c:v>13.423392</c:v>
                </c:pt>
                <c:pt idx="10145">
                  <c:v>13.408151999999999</c:v>
                </c:pt>
                <c:pt idx="10146">
                  <c:v>13.386816</c:v>
                </c:pt>
                <c:pt idx="10147">
                  <c:v>13.371575999999999</c:v>
                </c:pt>
                <c:pt idx="10148">
                  <c:v>13.362432</c:v>
                </c:pt>
                <c:pt idx="10149">
                  <c:v>13.322808</c:v>
                </c:pt>
                <c:pt idx="10150">
                  <c:v>13.322808</c:v>
                </c:pt>
                <c:pt idx="10151">
                  <c:v>13.307568</c:v>
                </c:pt>
                <c:pt idx="10152">
                  <c:v>13.28928</c:v>
                </c:pt>
                <c:pt idx="10153">
                  <c:v>13.267944</c:v>
                </c:pt>
                <c:pt idx="10154">
                  <c:v>13.246608</c:v>
                </c:pt>
                <c:pt idx="10155">
                  <c:v>13.234416</c:v>
                </c:pt>
                <c:pt idx="10156">
                  <c:v>13.210032</c:v>
                </c:pt>
                <c:pt idx="10157">
                  <c:v>13.191744</c:v>
                </c:pt>
                <c:pt idx="10158">
                  <c:v>13.16736</c:v>
                </c:pt>
                <c:pt idx="10159">
                  <c:v>13.149072</c:v>
                </c:pt>
                <c:pt idx="10160">
                  <c:v>13.124688000000001</c:v>
                </c:pt>
                <c:pt idx="10161">
                  <c:v>13.124688000000001</c:v>
                </c:pt>
                <c:pt idx="10162">
                  <c:v>13.106400000000001</c:v>
                </c:pt>
                <c:pt idx="10163">
                  <c:v>13.082015999999999</c:v>
                </c:pt>
                <c:pt idx="10164">
                  <c:v>13.063727999999999</c:v>
                </c:pt>
                <c:pt idx="10165">
                  <c:v>13.045439999999999</c:v>
                </c:pt>
                <c:pt idx="10166">
                  <c:v>13.027151999999999</c:v>
                </c:pt>
                <c:pt idx="10167">
                  <c:v>13.01496</c:v>
                </c:pt>
                <c:pt idx="10168">
                  <c:v>12.996672</c:v>
                </c:pt>
                <c:pt idx="10169">
                  <c:v>12.98448</c:v>
                </c:pt>
                <c:pt idx="10170">
                  <c:v>12.969239999999999</c:v>
                </c:pt>
                <c:pt idx="10171">
                  <c:v>12.941808</c:v>
                </c:pt>
                <c:pt idx="10172">
                  <c:v>12.929615999999999</c:v>
                </c:pt>
                <c:pt idx="10173">
                  <c:v>12.905232</c:v>
                </c:pt>
                <c:pt idx="10174">
                  <c:v>12.902184</c:v>
                </c:pt>
                <c:pt idx="10175">
                  <c:v>12.883896</c:v>
                </c:pt>
                <c:pt idx="10176">
                  <c:v>12.859512</c:v>
                </c:pt>
                <c:pt idx="10177">
                  <c:v>12.850368</c:v>
                </c:pt>
                <c:pt idx="10178">
                  <c:v>12.838176000000001</c:v>
                </c:pt>
                <c:pt idx="10179">
                  <c:v>12.813791999999999</c:v>
                </c:pt>
                <c:pt idx="10180">
                  <c:v>12.795503999999999</c:v>
                </c:pt>
                <c:pt idx="10181">
                  <c:v>12.774168</c:v>
                </c:pt>
                <c:pt idx="10182">
                  <c:v>12.755879999999999</c:v>
                </c:pt>
                <c:pt idx="10183">
                  <c:v>12.746736</c:v>
                </c:pt>
                <c:pt idx="10184">
                  <c:v>12.734544</c:v>
                </c:pt>
                <c:pt idx="10185">
                  <c:v>12.719303999999999</c:v>
                </c:pt>
                <c:pt idx="10186">
                  <c:v>12.71016</c:v>
                </c:pt>
                <c:pt idx="10187">
                  <c:v>12.688824</c:v>
                </c:pt>
                <c:pt idx="10188">
                  <c:v>12.673584</c:v>
                </c:pt>
                <c:pt idx="10189">
                  <c:v>12.667488000000001</c:v>
                </c:pt>
                <c:pt idx="10190">
                  <c:v>12.643103999999999</c:v>
                </c:pt>
                <c:pt idx="10191">
                  <c:v>12.624815999999999</c:v>
                </c:pt>
                <c:pt idx="10192">
                  <c:v>12.609576000000001</c:v>
                </c:pt>
                <c:pt idx="10193">
                  <c:v>12.603479999999999</c:v>
                </c:pt>
                <c:pt idx="10194">
                  <c:v>12.591288</c:v>
                </c:pt>
                <c:pt idx="10195">
                  <c:v>12.582144</c:v>
                </c:pt>
                <c:pt idx="10196">
                  <c:v>12.566903999999999</c:v>
                </c:pt>
                <c:pt idx="10197">
                  <c:v>12.545567999999999</c:v>
                </c:pt>
                <c:pt idx="10198">
                  <c:v>12.521184</c:v>
                </c:pt>
                <c:pt idx="10199">
                  <c:v>12.508991999999999</c:v>
                </c:pt>
                <c:pt idx="10200">
                  <c:v>12.502896</c:v>
                </c:pt>
                <c:pt idx="10201">
                  <c:v>12.475464000000001</c:v>
                </c:pt>
                <c:pt idx="10202">
                  <c:v>12.457176</c:v>
                </c:pt>
                <c:pt idx="10203">
                  <c:v>12.451079999999999</c:v>
                </c:pt>
                <c:pt idx="10204">
                  <c:v>12.438888</c:v>
                </c:pt>
                <c:pt idx="10205">
                  <c:v>12.4206</c:v>
                </c:pt>
                <c:pt idx="10206">
                  <c:v>12.417552000000001</c:v>
                </c:pt>
                <c:pt idx="10207">
                  <c:v>12.399264000000001</c:v>
                </c:pt>
                <c:pt idx="10208">
                  <c:v>12.380976</c:v>
                </c:pt>
                <c:pt idx="10209">
                  <c:v>12.353543999999999</c:v>
                </c:pt>
                <c:pt idx="10210">
                  <c:v>12.341352000000001</c:v>
                </c:pt>
                <c:pt idx="10211">
                  <c:v>12.341352000000001</c:v>
                </c:pt>
                <c:pt idx="10212">
                  <c:v>12.326112</c:v>
                </c:pt>
                <c:pt idx="10213">
                  <c:v>12.304776</c:v>
                </c:pt>
                <c:pt idx="10214">
                  <c:v>12.286488</c:v>
                </c:pt>
                <c:pt idx="10215">
                  <c:v>12.283440000000001</c:v>
                </c:pt>
                <c:pt idx="10216">
                  <c:v>12.271248</c:v>
                </c:pt>
                <c:pt idx="10217">
                  <c:v>12.256008</c:v>
                </c:pt>
                <c:pt idx="10218">
                  <c:v>12.240767999999999</c:v>
                </c:pt>
                <c:pt idx="10219">
                  <c:v>12.231624</c:v>
                </c:pt>
                <c:pt idx="10220">
                  <c:v>12.240767999999999</c:v>
                </c:pt>
                <c:pt idx="10221">
                  <c:v>12.228576</c:v>
                </c:pt>
                <c:pt idx="10222">
                  <c:v>12.240767999999999</c:v>
                </c:pt>
                <c:pt idx="10223">
                  <c:v>12.25296</c:v>
                </c:pt>
                <c:pt idx="10224">
                  <c:v>12.246864</c:v>
                </c:pt>
                <c:pt idx="10225">
                  <c:v>12.249912</c:v>
                </c:pt>
                <c:pt idx="10226">
                  <c:v>12.335255999999999</c:v>
                </c:pt>
                <c:pt idx="10227">
                  <c:v>12.472416000000001</c:v>
                </c:pt>
                <c:pt idx="10228">
                  <c:v>12.560808</c:v>
                </c:pt>
                <c:pt idx="10229">
                  <c:v>12.533376000000001</c:v>
                </c:pt>
                <c:pt idx="10230">
                  <c:v>12.508991999999999</c:v>
                </c:pt>
                <c:pt idx="10231">
                  <c:v>12.521184</c:v>
                </c:pt>
                <c:pt idx="10232">
                  <c:v>12.576048</c:v>
                </c:pt>
                <c:pt idx="10233">
                  <c:v>12.627864000000001</c:v>
                </c:pt>
                <c:pt idx="10234">
                  <c:v>12.655296</c:v>
                </c:pt>
                <c:pt idx="10235">
                  <c:v>12.71016</c:v>
                </c:pt>
                <c:pt idx="10236">
                  <c:v>12.77112</c:v>
                </c:pt>
                <c:pt idx="10237">
                  <c:v>12.853415999999999</c:v>
                </c:pt>
                <c:pt idx="10238">
                  <c:v>12.920472</c:v>
                </c:pt>
                <c:pt idx="10239">
                  <c:v>12.917424</c:v>
                </c:pt>
                <c:pt idx="10240">
                  <c:v>12.902184</c:v>
                </c:pt>
                <c:pt idx="10241">
                  <c:v>12.917424</c:v>
                </c:pt>
                <c:pt idx="10242">
                  <c:v>12.963144</c:v>
                </c:pt>
                <c:pt idx="10243">
                  <c:v>12.993624000000001</c:v>
                </c:pt>
                <c:pt idx="10244">
                  <c:v>13.082015999999999</c:v>
                </c:pt>
                <c:pt idx="10245">
                  <c:v>13.164312000000001</c:v>
                </c:pt>
                <c:pt idx="10246">
                  <c:v>13.203936000000001</c:v>
                </c:pt>
                <c:pt idx="10247">
                  <c:v>13.274039999999999</c:v>
                </c:pt>
                <c:pt idx="10248">
                  <c:v>13.383768</c:v>
                </c:pt>
                <c:pt idx="10249">
                  <c:v>13.438632</c:v>
                </c:pt>
                <c:pt idx="10250">
                  <c:v>13.51788</c:v>
                </c:pt>
                <c:pt idx="10251">
                  <c:v>13.624560000000001</c:v>
                </c:pt>
                <c:pt idx="10252">
                  <c:v>13.664184000000001</c:v>
                </c:pt>
                <c:pt idx="10253">
                  <c:v>13.73124</c:v>
                </c:pt>
                <c:pt idx="10254">
                  <c:v>13.819632</c:v>
                </c:pt>
                <c:pt idx="10255">
                  <c:v>13.908023999999999</c:v>
                </c:pt>
                <c:pt idx="10256">
                  <c:v>13.97508</c:v>
                </c:pt>
                <c:pt idx="10257">
                  <c:v>14.023847999999999</c:v>
                </c:pt>
                <c:pt idx="10258">
                  <c:v>14.106144</c:v>
                </c:pt>
                <c:pt idx="10259">
                  <c:v>14.212823999999999</c:v>
                </c:pt>
                <c:pt idx="10260">
                  <c:v>14.334744000000001</c:v>
                </c:pt>
                <c:pt idx="10261">
                  <c:v>14.441424</c:v>
                </c:pt>
                <c:pt idx="10262">
                  <c:v>14.56944</c:v>
                </c:pt>
                <c:pt idx="10263">
                  <c:v>14.670024</c:v>
                </c:pt>
                <c:pt idx="10264">
                  <c:v>14.694407999999999</c:v>
                </c:pt>
                <c:pt idx="10265">
                  <c:v>14.734031999999999</c:v>
                </c:pt>
                <c:pt idx="10266">
                  <c:v>14.794992000000001</c:v>
                </c:pt>
                <c:pt idx="10267">
                  <c:v>14.87424</c:v>
                </c:pt>
                <c:pt idx="10268">
                  <c:v>14.944343999999999</c:v>
                </c:pt>
                <c:pt idx="10269">
                  <c:v>14.968728</c:v>
                </c:pt>
                <c:pt idx="10270">
                  <c:v>15.081504000000001</c:v>
                </c:pt>
                <c:pt idx="10271">
                  <c:v>15.206472</c:v>
                </c:pt>
                <c:pt idx="10272">
                  <c:v>15.319248</c:v>
                </c:pt>
                <c:pt idx="10273">
                  <c:v>15.386304000000001</c:v>
                </c:pt>
                <c:pt idx="10274">
                  <c:v>15.486888</c:v>
                </c:pt>
                <c:pt idx="10275">
                  <c:v>15.581376000000001</c:v>
                </c:pt>
                <c:pt idx="10276">
                  <c:v>15.60576</c:v>
                </c:pt>
                <c:pt idx="10277">
                  <c:v>15.651479999999999</c:v>
                </c:pt>
                <c:pt idx="10278">
                  <c:v>15.6972</c:v>
                </c:pt>
                <c:pt idx="10279">
                  <c:v>15.74292</c:v>
                </c:pt>
                <c:pt idx="10280">
                  <c:v>15.749015999999999</c:v>
                </c:pt>
                <c:pt idx="10281">
                  <c:v>15.791688000000001</c:v>
                </c:pt>
                <c:pt idx="10282">
                  <c:v>15.886176000000001</c:v>
                </c:pt>
                <c:pt idx="10283">
                  <c:v>16.020288000000001</c:v>
                </c:pt>
                <c:pt idx="10284">
                  <c:v>16.120871999999999</c:v>
                </c:pt>
                <c:pt idx="10285">
                  <c:v>16.178784</c:v>
                </c:pt>
                <c:pt idx="10286">
                  <c:v>16.221456</c:v>
                </c:pt>
                <c:pt idx="10287">
                  <c:v>16.273271999999999</c:v>
                </c:pt>
                <c:pt idx="10288">
                  <c:v>16.309847999999999</c:v>
                </c:pt>
                <c:pt idx="10289">
                  <c:v>16.334232</c:v>
                </c:pt>
                <c:pt idx="10290">
                  <c:v>16.370808</c:v>
                </c:pt>
                <c:pt idx="10291">
                  <c:v>16.480535999999979</c:v>
                </c:pt>
                <c:pt idx="10292">
                  <c:v>16.544543999999998</c:v>
                </c:pt>
                <c:pt idx="10293">
                  <c:v>16.596360000000001</c:v>
                </c:pt>
                <c:pt idx="10294">
                  <c:v>16.669512000000001</c:v>
                </c:pt>
                <c:pt idx="10295">
                  <c:v>16.736567999999998</c:v>
                </c:pt>
                <c:pt idx="10296">
                  <c:v>16.815816000000002</c:v>
                </c:pt>
                <c:pt idx="10297">
                  <c:v>16.882871999999999</c:v>
                </c:pt>
                <c:pt idx="10298">
                  <c:v>16.931640000000002</c:v>
                </c:pt>
                <c:pt idx="10299">
                  <c:v>16.96821599999998</c:v>
                </c:pt>
                <c:pt idx="10300">
                  <c:v>16.986504</c:v>
                </c:pt>
                <c:pt idx="10301">
                  <c:v>16.974312000000001</c:v>
                </c:pt>
                <c:pt idx="10302">
                  <c:v>16.965167999999998</c:v>
                </c:pt>
                <c:pt idx="10303">
                  <c:v>17.004791999999998</c:v>
                </c:pt>
                <c:pt idx="10304">
                  <c:v>17.090136000000001</c:v>
                </c:pt>
                <c:pt idx="10305">
                  <c:v>17.093184000000001</c:v>
                </c:pt>
                <c:pt idx="10306">
                  <c:v>17.077943999999999</c:v>
                </c:pt>
                <c:pt idx="10307">
                  <c:v>17.077943999999999</c:v>
                </c:pt>
                <c:pt idx="10308">
                  <c:v>17.166336000000001</c:v>
                </c:pt>
                <c:pt idx="10309">
                  <c:v>17.224247999999999</c:v>
                </c:pt>
                <c:pt idx="10310">
                  <c:v>17.279112000000001</c:v>
                </c:pt>
                <c:pt idx="10311">
                  <c:v>17.318736000000001</c:v>
                </c:pt>
                <c:pt idx="10312">
                  <c:v>17.340071999999999</c:v>
                </c:pt>
                <c:pt idx="10313">
                  <c:v>17.324832000000001</c:v>
                </c:pt>
                <c:pt idx="10314">
                  <c:v>17.333976</c:v>
                </c:pt>
                <c:pt idx="10315">
                  <c:v>17.330928</c:v>
                </c:pt>
                <c:pt idx="10316">
                  <c:v>17.330928</c:v>
                </c:pt>
                <c:pt idx="10317">
                  <c:v>17.333976</c:v>
                </c:pt>
                <c:pt idx="10318">
                  <c:v>17.370552</c:v>
                </c:pt>
                <c:pt idx="10319">
                  <c:v>17.461991999999999</c:v>
                </c:pt>
                <c:pt idx="10320">
                  <c:v>17.529048</c:v>
                </c:pt>
                <c:pt idx="10321">
                  <c:v>17.574767999999999</c:v>
                </c:pt>
                <c:pt idx="10322">
                  <c:v>17.583912000000002</c:v>
                </c:pt>
                <c:pt idx="10323">
                  <c:v>17.644871999999999</c:v>
                </c:pt>
                <c:pt idx="10324">
                  <c:v>17.672304</c:v>
                </c:pt>
                <c:pt idx="10325">
                  <c:v>17.702784000000001</c:v>
                </c:pt>
                <c:pt idx="10326">
                  <c:v>17.739360000000001</c:v>
                </c:pt>
                <c:pt idx="10327">
                  <c:v>17.702784000000001</c:v>
                </c:pt>
                <c:pt idx="10328">
                  <c:v>17.684495999999999</c:v>
                </c:pt>
                <c:pt idx="10329">
                  <c:v>17.687543999999999</c:v>
                </c:pt>
                <c:pt idx="10330">
                  <c:v>17.745456000000001</c:v>
                </c:pt>
                <c:pt idx="10331">
                  <c:v>17.757648</c:v>
                </c:pt>
                <c:pt idx="10332">
                  <c:v>17.812512000000002</c:v>
                </c:pt>
                <c:pt idx="10333">
                  <c:v>17.846039999999999</c:v>
                </c:pt>
                <c:pt idx="10334">
                  <c:v>17.858232000000001</c:v>
                </c:pt>
                <c:pt idx="10335">
                  <c:v>17.894808000000001</c:v>
                </c:pt>
                <c:pt idx="10336">
                  <c:v>17.870424</c:v>
                </c:pt>
                <c:pt idx="10337">
                  <c:v>17.839943999999999</c:v>
                </c:pt>
                <c:pt idx="10338">
                  <c:v>17.858232000000001</c:v>
                </c:pt>
                <c:pt idx="10339">
                  <c:v>17.88871199999998</c:v>
                </c:pt>
                <c:pt idx="10340">
                  <c:v>17.842991999999999</c:v>
                </c:pt>
                <c:pt idx="10341">
                  <c:v>17.809463999999998</c:v>
                </c:pt>
                <c:pt idx="10342">
                  <c:v>17.797272</c:v>
                </c:pt>
                <c:pt idx="10343">
                  <c:v>17.775936000000002</c:v>
                </c:pt>
                <c:pt idx="10344">
                  <c:v>17.7546</c:v>
                </c:pt>
                <c:pt idx="10345">
                  <c:v>17.736312000000002</c:v>
                </c:pt>
                <c:pt idx="10346">
                  <c:v>17.721071999999999</c:v>
                </c:pt>
                <c:pt idx="10347">
                  <c:v>17.748504000000001</c:v>
                </c:pt>
                <c:pt idx="10348">
                  <c:v>17.827752</c:v>
                </c:pt>
                <c:pt idx="10349">
                  <c:v>17.88871199999998</c:v>
                </c:pt>
                <c:pt idx="10350">
                  <c:v>17.931384000000001</c:v>
                </c:pt>
                <c:pt idx="10351">
                  <c:v>17.955767999999999</c:v>
                </c:pt>
                <c:pt idx="10352">
                  <c:v>17.967960000000001</c:v>
                </c:pt>
                <c:pt idx="10353">
                  <c:v>17.974056000000001</c:v>
                </c:pt>
                <c:pt idx="10354">
                  <c:v>17.989296</c:v>
                </c:pt>
                <c:pt idx="10355">
                  <c:v>17.989296</c:v>
                </c:pt>
                <c:pt idx="10356">
                  <c:v>17.989296</c:v>
                </c:pt>
                <c:pt idx="10357">
                  <c:v>17.949672</c:v>
                </c:pt>
                <c:pt idx="10358">
                  <c:v>17.842991999999999</c:v>
                </c:pt>
                <c:pt idx="10359">
                  <c:v>17.751552</c:v>
                </c:pt>
                <c:pt idx="10360">
                  <c:v>17.693639999999998</c:v>
                </c:pt>
                <c:pt idx="10361">
                  <c:v>17.638776</c:v>
                </c:pt>
                <c:pt idx="10362">
                  <c:v>17.565624</c:v>
                </c:pt>
                <c:pt idx="10363">
                  <c:v>17.501615999999999</c:v>
                </c:pt>
                <c:pt idx="10364">
                  <c:v>17.434560000000001</c:v>
                </c:pt>
                <c:pt idx="10365">
                  <c:v>17.361408000000001</c:v>
                </c:pt>
                <c:pt idx="10366">
                  <c:v>17.333976</c:v>
                </c:pt>
                <c:pt idx="10367">
                  <c:v>17.343119999999999</c:v>
                </c:pt>
                <c:pt idx="10368">
                  <c:v>17.407128</c:v>
                </c:pt>
                <c:pt idx="10369">
                  <c:v>17.440656000000001</c:v>
                </c:pt>
                <c:pt idx="10370">
                  <c:v>17.446752</c:v>
                </c:pt>
                <c:pt idx="10371">
                  <c:v>17.461991999999999</c:v>
                </c:pt>
                <c:pt idx="10372">
                  <c:v>17.492471999999999</c:v>
                </c:pt>
                <c:pt idx="10373">
                  <c:v>17.492471999999999</c:v>
                </c:pt>
                <c:pt idx="10374">
                  <c:v>17.458943999999999</c:v>
                </c:pt>
                <c:pt idx="10375">
                  <c:v>17.340071999999999</c:v>
                </c:pt>
                <c:pt idx="10376">
                  <c:v>17.24253599999998</c:v>
                </c:pt>
                <c:pt idx="10377">
                  <c:v>17.166336000000001</c:v>
                </c:pt>
                <c:pt idx="10378">
                  <c:v>17.108423999999999</c:v>
                </c:pt>
                <c:pt idx="10379">
                  <c:v>17.044415999999998</c:v>
                </c:pt>
                <c:pt idx="10380">
                  <c:v>16.983456</c:v>
                </c:pt>
                <c:pt idx="10381">
                  <c:v>16.922495999999999</c:v>
                </c:pt>
                <c:pt idx="10382">
                  <c:v>16.873728</c:v>
                </c:pt>
                <c:pt idx="10383">
                  <c:v>16.824960000000001</c:v>
                </c:pt>
                <c:pt idx="10384">
                  <c:v>16.773143999999998</c:v>
                </c:pt>
                <c:pt idx="10385">
                  <c:v>16.721328</c:v>
                </c:pt>
                <c:pt idx="10386">
                  <c:v>16.672560000000001</c:v>
                </c:pt>
                <c:pt idx="10387">
                  <c:v>16.639032</c:v>
                </c:pt>
                <c:pt idx="10388">
                  <c:v>16.605504</c:v>
                </c:pt>
                <c:pt idx="10389">
                  <c:v>16.581119999999999</c:v>
                </c:pt>
                <c:pt idx="10390">
                  <c:v>16.526256</c:v>
                </c:pt>
                <c:pt idx="10391">
                  <c:v>16.480535999999979</c:v>
                </c:pt>
                <c:pt idx="10392">
                  <c:v>16.416528</c:v>
                </c:pt>
                <c:pt idx="10393">
                  <c:v>16.386047999999999</c:v>
                </c:pt>
                <c:pt idx="10394">
                  <c:v>17.559528</c:v>
                </c:pt>
                <c:pt idx="10395">
                  <c:v>17.568671999999999</c:v>
                </c:pt>
                <c:pt idx="10396">
                  <c:v>17.629632000000001</c:v>
                </c:pt>
                <c:pt idx="10397">
                  <c:v>17.669256000000001</c:v>
                </c:pt>
                <c:pt idx="10398">
                  <c:v>17.702784000000001</c:v>
                </c:pt>
                <c:pt idx="10399">
                  <c:v>17.708880000000001</c:v>
                </c:pt>
                <c:pt idx="10400">
                  <c:v>17.763743999999999</c:v>
                </c:pt>
                <c:pt idx="10401">
                  <c:v>17.812512000000002</c:v>
                </c:pt>
                <c:pt idx="10402">
                  <c:v>17.788128</c:v>
                </c:pt>
                <c:pt idx="10403">
                  <c:v>17.800319999999999</c:v>
                </c:pt>
                <c:pt idx="10404">
                  <c:v>17.769839999999999</c:v>
                </c:pt>
                <c:pt idx="10405">
                  <c:v>17.763743999999999</c:v>
                </c:pt>
                <c:pt idx="10406">
                  <c:v>17.763743999999999</c:v>
                </c:pt>
                <c:pt idx="10407">
                  <c:v>17.806415999999999</c:v>
                </c:pt>
                <c:pt idx="10408">
                  <c:v>17.885663999999998</c:v>
                </c:pt>
                <c:pt idx="10409">
                  <c:v>17.940528</c:v>
                </c:pt>
                <c:pt idx="10410">
                  <c:v>17.9832</c:v>
                </c:pt>
                <c:pt idx="10411">
                  <c:v>18.031967999999999</c:v>
                </c:pt>
                <c:pt idx="10412">
                  <c:v>18.071591999999999</c:v>
                </c:pt>
                <c:pt idx="10413">
                  <c:v>18.105119999999999</c:v>
                </c:pt>
                <c:pt idx="10414">
                  <c:v>18.123408000000001</c:v>
                </c:pt>
                <c:pt idx="10415">
                  <c:v>18.132552</c:v>
                </c:pt>
                <c:pt idx="10416">
                  <c:v>18.144743999999999</c:v>
                </c:pt>
                <c:pt idx="10417">
                  <c:v>18.172176</c:v>
                </c:pt>
                <c:pt idx="10418">
                  <c:v>18.193511999999998</c:v>
                </c:pt>
                <c:pt idx="10419">
                  <c:v>18.208752</c:v>
                </c:pt>
                <c:pt idx="10420">
                  <c:v>18.220943999999999</c:v>
                </c:pt>
                <c:pt idx="10421">
                  <c:v>18.236184000000002</c:v>
                </c:pt>
                <c:pt idx="10422">
                  <c:v>18.25752</c:v>
                </c:pt>
                <c:pt idx="10423">
                  <c:v>18.278856000000001</c:v>
                </c:pt>
                <c:pt idx="10424">
                  <c:v>18.294096</c:v>
                </c:pt>
                <c:pt idx="10425">
                  <c:v>18.306287999999999</c:v>
                </c:pt>
                <c:pt idx="10426">
                  <c:v>18.315432000000001</c:v>
                </c:pt>
                <c:pt idx="10427">
                  <c:v>18.312384000000002</c:v>
                </c:pt>
                <c:pt idx="10428">
                  <c:v>18.297143999999999</c:v>
                </c:pt>
                <c:pt idx="10429">
                  <c:v>18.297143999999999</c:v>
                </c:pt>
                <c:pt idx="10430">
                  <c:v>18.284952000000001</c:v>
                </c:pt>
                <c:pt idx="10431">
                  <c:v>18.251424</c:v>
                </c:pt>
                <c:pt idx="10432">
                  <c:v>18.114263999999999</c:v>
                </c:pt>
                <c:pt idx="10433">
                  <c:v>17.992343999999999</c:v>
                </c:pt>
                <c:pt idx="10434">
                  <c:v>17.907</c:v>
                </c:pt>
                <c:pt idx="10435">
                  <c:v>17.852136000000002</c:v>
                </c:pt>
                <c:pt idx="10436">
                  <c:v>17.772887999999998</c:v>
                </c:pt>
                <c:pt idx="10437">
                  <c:v>17.708880000000001</c:v>
                </c:pt>
                <c:pt idx="10438">
                  <c:v>17.657063999999998</c:v>
                </c:pt>
                <c:pt idx="10439">
                  <c:v>17.611343999999999</c:v>
                </c:pt>
                <c:pt idx="10440">
                  <c:v>17.553432000000001</c:v>
                </c:pt>
                <c:pt idx="10441">
                  <c:v>17.504663999999998</c:v>
                </c:pt>
                <c:pt idx="10442">
                  <c:v>17.4498</c:v>
                </c:pt>
                <c:pt idx="10443">
                  <c:v>17.40408</c:v>
                </c:pt>
                <c:pt idx="10444">
                  <c:v>17.364456000000001</c:v>
                </c:pt>
                <c:pt idx="10445">
                  <c:v>17.32788</c:v>
                </c:pt>
                <c:pt idx="10446">
                  <c:v>17.2974</c:v>
                </c:pt>
                <c:pt idx="10447">
                  <c:v>17.269967999999999</c:v>
                </c:pt>
                <c:pt idx="10448">
                  <c:v>17.230343999999999</c:v>
                </c:pt>
                <c:pt idx="10449">
                  <c:v>17.215104</c:v>
                </c:pt>
                <c:pt idx="10450">
                  <c:v>17.239488000000001</c:v>
                </c:pt>
                <c:pt idx="10451">
                  <c:v>17.300447999999999</c:v>
                </c:pt>
                <c:pt idx="10452">
                  <c:v>17.333976</c:v>
                </c:pt>
                <c:pt idx="10453">
                  <c:v>17.25168</c:v>
                </c:pt>
                <c:pt idx="10454">
                  <c:v>17.17548</c:v>
                </c:pt>
                <c:pt idx="10455">
                  <c:v>17.108423999999999</c:v>
                </c:pt>
                <c:pt idx="10456">
                  <c:v>17.050512000000001</c:v>
                </c:pt>
                <c:pt idx="10457">
                  <c:v>17.007840000000002</c:v>
                </c:pt>
                <c:pt idx="10458">
                  <c:v>16.949928</c:v>
                </c:pt>
                <c:pt idx="10459">
                  <c:v>16.901160000000001</c:v>
                </c:pt>
                <c:pt idx="10460">
                  <c:v>16.867632</c:v>
                </c:pt>
                <c:pt idx="10461">
                  <c:v>16.824960000000001</c:v>
                </c:pt>
                <c:pt idx="10462">
                  <c:v>16.78533599999998</c:v>
                </c:pt>
                <c:pt idx="10463">
                  <c:v>16.742664000000001</c:v>
                </c:pt>
                <c:pt idx="10464">
                  <c:v>16.715232</c:v>
                </c:pt>
                <c:pt idx="10465">
                  <c:v>16.690847999999999</c:v>
                </c:pt>
                <c:pt idx="10466">
                  <c:v>16.657319999999999</c:v>
                </c:pt>
                <c:pt idx="10467">
                  <c:v>16.620743999999998</c:v>
                </c:pt>
                <c:pt idx="10468">
                  <c:v>16.593312000000001</c:v>
                </c:pt>
                <c:pt idx="10469">
                  <c:v>16.568928</c:v>
                </c:pt>
                <c:pt idx="10470">
                  <c:v>16.544543999999998</c:v>
                </c:pt>
                <c:pt idx="10471">
                  <c:v>16.507968000000002</c:v>
                </c:pt>
                <c:pt idx="10472">
                  <c:v>16.483584</c:v>
                </c:pt>
                <c:pt idx="10473">
                  <c:v>16.443960000000001</c:v>
                </c:pt>
                <c:pt idx="10474">
                  <c:v>16.401288000000001</c:v>
                </c:pt>
                <c:pt idx="10475">
                  <c:v>16.373856</c:v>
                </c:pt>
                <c:pt idx="10476">
                  <c:v>16.340328</c:v>
                </c:pt>
                <c:pt idx="10477">
                  <c:v>16.300704</c:v>
                </c:pt>
                <c:pt idx="10478">
                  <c:v>16.276319999999998</c:v>
                </c:pt>
                <c:pt idx="10479">
                  <c:v>16.233647999999999</c:v>
                </c:pt>
                <c:pt idx="10480">
                  <c:v>16.197071999999999</c:v>
                </c:pt>
                <c:pt idx="10481">
                  <c:v>16.175736000000001</c:v>
                </c:pt>
                <c:pt idx="10482">
                  <c:v>16.136112000000001</c:v>
                </c:pt>
                <c:pt idx="10483">
                  <c:v>16.111727999999999</c:v>
                </c:pt>
                <c:pt idx="10484">
                  <c:v>16.090392000000001</c:v>
                </c:pt>
                <c:pt idx="10485">
                  <c:v>16.047720000000002</c:v>
                </c:pt>
                <c:pt idx="10486">
                  <c:v>16.017240000000001</c:v>
                </c:pt>
                <c:pt idx="10487">
                  <c:v>15.98676</c:v>
                </c:pt>
                <c:pt idx="10488">
                  <c:v>15.962376000000001</c:v>
                </c:pt>
                <c:pt idx="10489">
                  <c:v>15.928848</c:v>
                </c:pt>
                <c:pt idx="10490">
                  <c:v>15.91056</c:v>
                </c:pt>
                <c:pt idx="10491">
                  <c:v>15.883127999999999</c:v>
                </c:pt>
                <c:pt idx="10492">
                  <c:v>15.855696</c:v>
                </c:pt>
                <c:pt idx="10493">
                  <c:v>15.825215999999999</c:v>
                </c:pt>
                <c:pt idx="10494">
                  <c:v>15.794736</c:v>
                </c:pt>
                <c:pt idx="10495">
                  <c:v>15.767303999999999</c:v>
                </c:pt>
                <c:pt idx="10496">
                  <c:v>15.74292</c:v>
                </c:pt>
                <c:pt idx="10497">
                  <c:v>15.709391999999999</c:v>
                </c:pt>
                <c:pt idx="10498">
                  <c:v>15.688056</c:v>
                </c:pt>
                <c:pt idx="10499">
                  <c:v>15.660624</c:v>
                </c:pt>
                <c:pt idx="10500">
                  <c:v>15.627096</c:v>
                </c:pt>
                <c:pt idx="10501">
                  <c:v>15.60576</c:v>
                </c:pt>
                <c:pt idx="10502">
                  <c:v>15.59052</c:v>
                </c:pt>
                <c:pt idx="10503">
                  <c:v>15.566136</c:v>
                </c:pt>
                <c:pt idx="10504">
                  <c:v>15.538703999999999</c:v>
                </c:pt>
                <c:pt idx="10505">
                  <c:v>15.505176000000001</c:v>
                </c:pt>
                <c:pt idx="10506">
                  <c:v>15.483840000000001</c:v>
                </c:pt>
                <c:pt idx="10507">
                  <c:v>15.456408</c:v>
                </c:pt>
                <c:pt idx="10508">
                  <c:v>15.435072</c:v>
                </c:pt>
                <c:pt idx="10509">
                  <c:v>15.410688</c:v>
                </c:pt>
                <c:pt idx="10510">
                  <c:v>15.386304000000001</c:v>
                </c:pt>
                <c:pt idx="10511">
                  <c:v>15.368016000000001</c:v>
                </c:pt>
                <c:pt idx="10512">
                  <c:v>15.337536</c:v>
                </c:pt>
                <c:pt idx="10513">
                  <c:v>15.3162</c:v>
                </c:pt>
                <c:pt idx="10514">
                  <c:v>15.291816000000001</c:v>
                </c:pt>
                <c:pt idx="10515">
                  <c:v>15.264384</c:v>
                </c:pt>
                <c:pt idx="10516">
                  <c:v>15.24</c:v>
                </c:pt>
                <c:pt idx="10517">
                  <c:v>15.212567999999999</c:v>
                </c:pt>
                <c:pt idx="10518">
                  <c:v>15.194279999999999</c:v>
                </c:pt>
                <c:pt idx="10519">
                  <c:v>15.169896</c:v>
                </c:pt>
                <c:pt idx="10520">
                  <c:v>15.136367999999999</c:v>
                </c:pt>
                <c:pt idx="10521">
                  <c:v>15.124176</c:v>
                </c:pt>
                <c:pt idx="10522">
                  <c:v>15.096743999999999</c:v>
                </c:pt>
                <c:pt idx="10523">
                  <c:v>15.081504000000001</c:v>
                </c:pt>
                <c:pt idx="10524">
                  <c:v>15.051024</c:v>
                </c:pt>
                <c:pt idx="10525">
                  <c:v>15.041880000000001</c:v>
                </c:pt>
                <c:pt idx="10526">
                  <c:v>15.014448</c:v>
                </c:pt>
                <c:pt idx="10527">
                  <c:v>15.002255999999999</c:v>
                </c:pt>
                <c:pt idx="10528">
                  <c:v>14.990064</c:v>
                </c:pt>
                <c:pt idx="10529">
                  <c:v>14.974824</c:v>
                </c:pt>
                <c:pt idx="10530">
                  <c:v>14.938248</c:v>
                </c:pt>
                <c:pt idx="10531">
                  <c:v>14.929104000000001</c:v>
                </c:pt>
                <c:pt idx="10532">
                  <c:v>14.904719999999999</c:v>
                </c:pt>
                <c:pt idx="10533">
                  <c:v>14.871192000000001</c:v>
                </c:pt>
                <c:pt idx="10534">
                  <c:v>14.828519999999999</c:v>
                </c:pt>
                <c:pt idx="10535">
                  <c:v>14.807183999999999</c:v>
                </c:pt>
                <c:pt idx="10536">
                  <c:v>14.785848</c:v>
                </c:pt>
                <c:pt idx="10537">
                  <c:v>14.776704000000001</c:v>
                </c:pt>
                <c:pt idx="10538">
                  <c:v>14.770607999999999</c:v>
                </c:pt>
                <c:pt idx="10539">
                  <c:v>14.746224</c:v>
                </c:pt>
                <c:pt idx="10540">
                  <c:v>14.727936</c:v>
                </c:pt>
                <c:pt idx="10541">
                  <c:v>14.7066</c:v>
                </c:pt>
                <c:pt idx="10542">
                  <c:v>14.694407999999999</c:v>
                </c:pt>
                <c:pt idx="10543">
                  <c:v>14.682216</c:v>
                </c:pt>
                <c:pt idx="10544">
                  <c:v>14.666976</c:v>
                </c:pt>
                <c:pt idx="10545">
                  <c:v>14.639544000000001</c:v>
                </c:pt>
                <c:pt idx="10546">
                  <c:v>14.612112</c:v>
                </c:pt>
                <c:pt idx="10547">
                  <c:v>14.599919999999999</c:v>
                </c:pt>
                <c:pt idx="10548">
                  <c:v>13.865352</c:v>
                </c:pt>
                <c:pt idx="10549">
                  <c:v>13.856208000000001</c:v>
                </c:pt>
                <c:pt idx="10550">
                  <c:v>13.847064</c:v>
                </c:pt>
                <c:pt idx="10551">
                  <c:v>13.819632</c:v>
                </c:pt>
                <c:pt idx="10552">
                  <c:v>13.816584000000001</c:v>
                </c:pt>
                <c:pt idx="10553">
                  <c:v>13.801344</c:v>
                </c:pt>
                <c:pt idx="10554">
                  <c:v>13.786104</c:v>
                </c:pt>
                <c:pt idx="10555">
                  <c:v>13.780008</c:v>
                </c:pt>
                <c:pt idx="10556">
                  <c:v>13.767816</c:v>
                </c:pt>
                <c:pt idx="10557">
                  <c:v>13.749528</c:v>
                </c:pt>
                <c:pt idx="10558">
                  <c:v>13.737336000000001</c:v>
                </c:pt>
                <c:pt idx="10559">
                  <c:v>13.734287999999999</c:v>
                </c:pt>
                <c:pt idx="10560">
                  <c:v>13.719048000000001</c:v>
                </c:pt>
                <c:pt idx="10561">
                  <c:v>13.694664</c:v>
                </c:pt>
                <c:pt idx="10562">
                  <c:v>13.676375999999999</c:v>
                </c:pt>
                <c:pt idx="10563">
                  <c:v>13.65504</c:v>
                </c:pt>
                <c:pt idx="10564">
                  <c:v>13.642848000000001</c:v>
                </c:pt>
                <c:pt idx="10565">
                  <c:v>13.627608</c:v>
                </c:pt>
                <c:pt idx="10566">
                  <c:v>13.618463999999999</c:v>
                </c:pt>
                <c:pt idx="10567">
                  <c:v>13.603224000000001</c:v>
                </c:pt>
                <c:pt idx="10568">
                  <c:v>13.59408</c:v>
                </c:pt>
                <c:pt idx="10569">
                  <c:v>13.584936000000001</c:v>
                </c:pt>
                <c:pt idx="10570">
                  <c:v>13.563599999999999</c:v>
                </c:pt>
                <c:pt idx="10571">
                  <c:v>13.560551999999999</c:v>
                </c:pt>
                <c:pt idx="10572">
                  <c:v>13.557504</c:v>
                </c:pt>
                <c:pt idx="10573">
                  <c:v>13.527024000000001</c:v>
                </c:pt>
                <c:pt idx="10574">
                  <c:v>13.511784</c:v>
                </c:pt>
                <c:pt idx="10575">
                  <c:v>13.50264</c:v>
                </c:pt>
                <c:pt idx="10576">
                  <c:v>13.484351999999999</c:v>
                </c:pt>
                <c:pt idx="10577">
                  <c:v>13.478256</c:v>
                </c:pt>
                <c:pt idx="10578">
                  <c:v>13.463016</c:v>
                </c:pt>
                <c:pt idx="10579">
                  <c:v>13.444728</c:v>
                </c:pt>
                <c:pt idx="10580">
                  <c:v>13.453872</c:v>
                </c:pt>
                <c:pt idx="10581">
                  <c:v>13.453872</c:v>
                </c:pt>
                <c:pt idx="10582">
                  <c:v>13.438632</c:v>
                </c:pt>
                <c:pt idx="10583">
                  <c:v>13.417296</c:v>
                </c:pt>
                <c:pt idx="10584">
                  <c:v>13.408151999999999</c:v>
                </c:pt>
                <c:pt idx="10585">
                  <c:v>13.392912000000001</c:v>
                </c:pt>
                <c:pt idx="10586">
                  <c:v>13.392912000000001</c:v>
                </c:pt>
                <c:pt idx="10587">
                  <c:v>13.408151999999999</c:v>
                </c:pt>
                <c:pt idx="10588">
                  <c:v>13.405104</c:v>
                </c:pt>
                <c:pt idx="10589">
                  <c:v>13.402056</c:v>
                </c:pt>
                <c:pt idx="10590">
                  <c:v>13.392912000000001</c:v>
                </c:pt>
                <c:pt idx="10591">
                  <c:v>13.38072</c:v>
                </c:pt>
                <c:pt idx="10592">
                  <c:v>13.377672</c:v>
                </c:pt>
                <c:pt idx="10593">
                  <c:v>13.359384</c:v>
                </c:pt>
                <c:pt idx="10594">
                  <c:v>13.341096</c:v>
                </c:pt>
                <c:pt idx="10595">
                  <c:v>13.316712000000001</c:v>
                </c:pt>
                <c:pt idx="10596">
                  <c:v>13.292327999999999</c:v>
                </c:pt>
                <c:pt idx="10597">
                  <c:v>13.30452</c:v>
                </c:pt>
                <c:pt idx="10598">
                  <c:v>13.301472</c:v>
                </c:pt>
                <c:pt idx="10599">
                  <c:v>13.286232</c:v>
                </c:pt>
                <c:pt idx="10600">
                  <c:v>13.277087999999999</c:v>
                </c:pt>
                <c:pt idx="10601">
                  <c:v>13.280136000000001</c:v>
                </c:pt>
                <c:pt idx="10602">
                  <c:v>13.313663999999999</c:v>
                </c:pt>
                <c:pt idx="10603">
                  <c:v>13.341096</c:v>
                </c:pt>
                <c:pt idx="10604">
                  <c:v>13.36548</c:v>
                </c:pt>
                <c:pt idx="10605">
                  <c:v>13.386816</c:v>
                </c:pt>
                <c:pt idx="10606">
                  <c:v>13.429487999999999</c:v>
                </c:pt>
                <c:pt idx="10607">
                  <c:v>13.459968</c:v>
                </c:pt>
                <c:pt idx="10608">
                  <c:v>13.438632</c:v>
                </c:pt>
                <c:pt idx="10609">
                  <c:v>13.402056</c:v>
                </c:pt>
                <c:pt idx="10610">
                  <c:v>13.36548</c:v>
                </c:pt>
                <c:pt idx="10611">
                  <c:v>13.353287999999999</c:v>
                </c:pt>
                <c:pt idx="10612">
                  <c:v>13.362432</c:v>
                </c:pt>
                <c:pt idx="10613">
                  <c:v>13.359384</c:v>
                </c:pt>
                <c:pt idx="10614">
                  <c:v>13.359384</c:v>
                </c:pt>
                <c:pt idx="10615">
                  <c:v>13.38072</c:v>
                </c:pt>
                <c:pt idx="10616">
                  <c:v>13.411199999999999</c:v>
                </c:pt>
                <c:pt idx="10617">
                  <c:v>13.438632</c:v>
                </c:pt>
                <c:pt idx="10618">
                  <c:v>13.481304</c:v>
                </c:pt>
                <c:pt idx="10619">
                  <c:v>13.511784</c:v>
                </c:pt>
                <c:pt idx="10620">
                  <c:v>13.505687999999999</c:v>
                </c:pt>
                <c:pt idx="10621">
                  <c:v>13.508736000000001</c:v>
                </c:pt>
                <c:pt idx="10622">
                  <c:v>13.484351999999999</c:v>
                </c:pt>
                <c:pt idx="10623">
                  <c:v>13.472160000000001</c:v>
                </c:pt>
                <c:pt idx="10624">
                  <c:v>13.50264</c:v>
                </c:pt>
                <c:pt idx="10625">
                  <c:v>13.551408</c:v>
                </c:pt>
                <c:pt idx="10626">
                  <c:v>13.606272000000001</c:v>
                </c:pt>
                <c:pt idx="10627">
                  <c:v>13.642848000000001</c:v>
                </c:pt>
                <c:pt idx="10628">
                  <c:v>13.715999999999999</c:v>
                </c:pt>
                <c:pt idx="10629">
                  <c:v>13.76172</c:v>
                </c:pt>
                <c:pt idx="10630">
                  <c:v>13.819632</c:v>
                </c:pt>
                <c:pt idx="10631">
                  <c:v>13.880592</c:v>
                </c:pt>
                <c:pt idx="10632">
                  <c:v>13.95984</c:v>
                </c:pt>
                <c:pt idx="10633">
                  <c:v>14.029944</c:v>
                </c:pt>
                <c:pt idx="10634">
                  <c:v>14.029944</c:v>
                </c:pt>
                <c:pt idx="10635">
                  <c:v>14.008608000000001</c:v>
                </c:pt>
                <c:pt idx="10636">
                  <c:v>14.008608000000001</c:v>
                </c:pt>
                <c:pt idx="10637">
                  <c:v>14.020799999999999</c:v>
                </c:pt>
                <c:pt idx="10638">
                  <c:v>14.109192</c:v>
                </c:pt>
                <c:pt idx="10639">
                  <c:v>14.148816</c:v>
                </c:pt>
                <c:pt idx="10640">
                  <c:v>14.12748</c:v>
                </c:pt>
                <c:pt idx="10641">
                  <c:v>14.130528</c:v>
                </c:pt>
                <c:pt idx="10642">
                  <c:v>14.136623999999999</c:v>
                </c:pt>
                <c:pt idx="10643">
                  <c:v>14.145768</c:v>
                </c:pt>
                <c:pt idx="10644">
                  <c:v>14.185392</c:v>
                </c:pt>
                <c:pt idx="10645">
                  <c:v>14.267688</c:v>
                </c:pt>
                <c:pt idx="10646">
                  <c:v>14.343888</c:v>
                </c:pt>
                <c:pt idx="10647">
                  <c:v>14.359128</c:v>
                </c:pt>
                <c:pt idx="10648">
                  <c:v>14.368271999999999</c:v>
                </c:pt>
                <c:pt idx="10649">
                  <c:v>14.368271999999999</c:v>
                </c:pt>
                <c:pt idx="10650">
                  <c:v>14.380464</c:v>
                </c:pt>
                <c:pt idx="10651">
                  <c:v>14.429232000000001</c:v>
                </c:pt>
                <c:pt idx="10652">
                  <c:v>14.478</c:v>
                </c:pt>
                <c:pt idx="10653">
                  <c:v>14.56944</c:v>
                </c:pt>
                <c:pt idx="10654">
                  <c:v>14.6304</c:v>
                </c:pt>
                <c:pt idx="10655">
                  <c:v>14.730983999999999</c:v>
                </c:pt>
                <c:pt idx="10656">
                  <c:v>14.859</c:v>
                </c:pt>
                <c:pt idx="10657">
                  <c:v>14.977872</c:v>
                </c:pt>
                <c:pt idx="10658">
                  <c:v>15.093696</c:v>
                </c:pt>
                <c:pt idx="10659">
                  <c:v>15.197328000000001</c:v>
                </c:pt>
                <c:pt idx="10660">
                  <c:v>15.297912</c:v>
                </c:pt>
                <c:pt idx="10661">
                  <c:v>15.325343999999999</c:v>
                </c:pt>
                <c:pt idx="10662">
                  <c:v>15.307055999999999</c:v>
                </c:pt>
                <c:pt idx="10663">
                  <c:v>15.249143999999999</c:v>
                </c:pt>
                <c:pt idx="10664">
                  <c:v>15.221712</c:v>
                </c:pt>
                <c:pt idx="10665">
                  <c:v>15.221712</c:v>
                </c:pt>
                <c:pt idx="10666">
                  <c:v>15.197328000000001</c:v>
                </c:pt>
                <c:pt idx="10667">
                  <c:v>15.185136</c:v>
                </c:pt>
                <c:pt idx="10668">
                  <c:v>15.22476</c:v>
                </c:pt>
                <c:pt idx="10669">
                  <c:v>15.328391999999999</c:v>
                </c:pt>
                <c:pt idx="10670">
                  <c:v>15.410688</c:v>
                </c:pt>
                <c:pt idx="10671">
                  <c:v>15.477744</c:v>
                </c:pt>
                <c:pt idx="10672">
                  <c:v>15.526512</c:v>
                </c:pt>
                <c:pt idx="10673">
                  <c:v>15.68196</c:v>
                </c:pt>
                <c:pt idx="10674">
                  <c:v>15.877032</c:v>
                </c:pt>
                <c:pt idx="10675">
                  <c:v>15.947136</c:v>
                </c:pt>
                <c:pt idx="10676">
                  <c:v>15.998951999999999</c:v>
                </c:pt>
                <c:pt idx="10677">
                  <c:v>16.154399999999999</c:v>
                </c:pt>
                <c:pt idx="10678">
                  <c:v>16.212312000000001</c:v>
                </c:pt>
                <c:pt idx="10679">
                  <c:v>17.260824</c:v>
                </c:pt>
                <c:pt idx="10680">
                  <c:v>17.315688000000002</c:v>
                </c:pt>
                <c:pt idx="10681">
                  <c:v>17.361408000000001</c:v>
                </c:pt>
                <c:pt idx="10682">
                  <c:v>17.397984000000001</c:v>
                </c:pt>
                <c:pt idx="10683">
                  <c:v>17.434560000000001</c:v>
                </c:pt>
                <c:pt idx="10684">
                  <c:v>17.461991999999999</c:v>
                </c:pt>
                <c:pt idx="10685">
                  <c:v>17.483328</c:v>
                </c:pt>
                <c:pt idx="10686">
                  <c:v>17.501615999999999</c:v>
                </c:pt>
                <c:pt idx="10687">
                  <c:v>17.413224</c:v>
                </c:pt>
                <c:pt idx="10688">
                  <c:v>17.349215999999998</c:v>
                </c:pt>
                <c:pt idx="10689">
                  <c:v>17.330928</c:v>
                </c:pt>
                <c:pt idx="10690">
                  <c:v>17.346167999999999</c:v>
                </c:pt>
                <c:pt idx="10691">
                  <c:v>17.382743999999999</c:v>
                </c:pt>
                <c:pt idx="10692">
                  <c:v>17.425415999999981</c:v>
                </c:pt>
                <c:pt idx="10693">
                  <c:v>17.504663999999998</c:v>
                </c:pt>
                <c:pt idx="10694">
                  <c:v>17.556480000000001</c:v>
                </c:pt>
                <c:pt idx="10695">
                  <c:v>17.574767999999999</c:v>
                </c:pt>
                <c:pt idx="10696">
                  <c:v>17.492471999999999</c:v>
                </c:pt>
                <c:pt idx="10697">
                  <c:v>17.422367999999999</c:v>
                </c:pt>
                <c:pt idx="10698">
                  <c:v>17.358360000000001</c:v>
                </c:pt>
                <c:pt idx="10699">
                  <c:v>17.303495999999999</c:v>
                </c:pt>
                <c:pt idx="10700">
                  <c:v>17.260824</c:v>
                </c:pt>
                <c:pt idx="10701">
                  <c:v>17.224247999999999</c:v>
                </c:pt>
                <c:pt idx="10702">
                  <c:v>17.202912000000001</c:v>
                </c:pt>
                <c:pt idx="10703">
                  <c:v>17.196815999999998</c:v>
                </c:pt>
                <c:pt idx="10704">
                  <c:v>17.230343999999999</c:v>
                </c:pt>
                <c:pt idx="10705">
                  <c:v>17.300447999999999</c:v>
                </c:pt>
                <c:pt idx="10706">
                  <c:v>17.337024</c:v>
                </c:pt>
                <c:pt idx="10707">
                  <c:v>17.294352</c:v>
                </c:pt>
                <c:pt idx="10708">
                  <c:v>17.282160000000001</c:v>
                </c:pt>
                <c:pt idx="10709">
                  <c:v>17.2974</c:v>
                </c:pt>
                <c:pt idx="10710">
                  <c:v>17.364456000000001</c:v>
                </c:pt>
                <c:pt idx="10711">
                  <c:v>17.410176</c:v>
                </c:pt>
                <c:pt idx="10712">
                  <c:v>17.394936000000001</c:v>
                </c:pt>
                <c:pt idx="10713">
                  <c:v>17.401032000000001</c:v>
                </c:pt>
                <c:pt idx="10714">
                  <c:v>17.455895999999999</c:v>
                </c:pt>
                <c:pt idx="10715">
                  <c:v>17.492471999999999</c:v>
                </c:pt>
                <c:pt idx="10716">
                  <c:v>17.492471999999999</c:v>
                </c:pt>
                <c:pt idx="10717">
                  <c:v>17.407128</c:v>
                </c:pt>
                <c:pt idx="10718">
                  <c:v>17.355312000000001</c:v>
                </c:pt>
                <c:pt idx="10719">
                  <c:v>17.318736000000001</c:v>
                </c:pt>
                <c:pt idx="10720">
                  <c:v>17.285208000000001</c:v>
                </c:pt>
                <c:pt idx="10721">
                  <c:v>17.269967999999999</c:v>
                </c:pt>
                <c:pt idx="10722">
                  <c:v>17.288256000000001</c:v>
                </c:pt>
                <c:pt idx="10723">
                  <c:v>17.294352</c:v>
                </c:pt>
                <c:pt idx="10724">
                  <c:v>17.215104</c:v>
                </c:pt>
                <c:pt idx="10725">
                  <c:v>17.145</c:v>
                </c:pt>
                <c:pt idx="10726">
                  <c:v>17.084040000000002</c:v>
                </c:pt>
                <c:pt idx="10727">
                  <c:v>17.029176</c:v>
                </c:pt>
                <c:pt idx="10728">
                  <c:v>16.974312000000001</c:v>
                </c:pt>
                <c:pt idx="10729">
                  <c:v>16.928591999999981</c:v>
                </c:pt>
                <c:pt idx="10730">
                  <c:v>16.901160000000001</c:v>
                </c:pt>
                <c:pt idx="10731">
                  <c:v>16.876776</c:v>
                </c:pt>
                <c:pt idx="10732">
                  <c:v>16.849343999999999</c:v>
                </c:pt>
                <c:pt idx="10733">
                  <c:v>16.828008000000001</c:v>
                </c:pt>
                <c:pt idx="10734">
                  <c:v>16.806671999999999</c:v>
                </c:pt>
                <c:pt idx="10735">
                  <c:v>16.776192000000002</c:v>
                </c:pt>
                <c:pt idx="10736">
                  <c:v>16.748760000000001</c:v>
                </c:pt>
                <c:pt idx="10737">
                  <c:v>16.724375999999999</c:v>
                </c:pt>
                <c:pt idx="10738">
                  <c:v>16.699992000000002</c:v>
                </c:pt>
                <c:pt idx="10739">
                  <c:v>16.681704</c:v>
                </c:pt>
                <c:pt idx="10740">
                  <c:v>16.654271999999999</c:v>
                </c:pt>
                <c:pt idx="10741">
                  <c:v>16.620743999999998</c:v>
                </c:pt>
                <c:pt idx="10742">
                  <c:v>16.590264000000001</c:v>
                </c:pt>
                <c:pt idx="10743">
                  <c:v>16.56588</c:v>
                </c:pt>
                <c:pt idx="10744">
                  <c:v>16.544543999999998</c:v>
                </c:pt>
                <c:pt idx="10745">
                  <c:v>16.520160000000001</c:v>
                </c:pt>
                <c:pt idx="10746">
                  <c:v>16.498823999999999</c:v>
                </c:pt>
                <c:pt idx="10747">
                  <c:v>16.483584</c:v>
                </c:pt>
                <c:pt idx="10748">
                  <c:v>16.456151999999999</c:v>
                </c:pt>
                <c:pt idx="10749">
                  <c:v>16.425671999999999</c:v>
                </c:pt>
                <c:pt idx="10750">
                  <c:v>16.404336000000001</c:v>
                </c:pt>
                <c:pt idx="10751">
                  <c:v>16.389095999999999</c:v>
                </c:pt>
                <c:pt idx="10752">
                  <c:v>16.379951999999999</c:v>
                </c:pt>
                <c:pt idx="10753">
                  <c:v>16.379951999999999</c:v>
                </c:pt>
                <c:pt idx="10754">
                  <c:v>16.386047999999999</c:v>
                </c:pt>
                <c:pt idx="10755">
                  <c:v>16.361664000000001</c:v>
                </c:pt>
                <c:pt idx="10756">
                  <c:v>16.322040000000001</c:v>
                </c:pt>
                <c:pt idx="10757">
                  <c:v>16.276319999999998</c:v>
                </c:pt>
                <c:pt idx="10758">
                  <c:v>16.248888000000001</c:v>
                </c:pt>
                <c:pt idx="10759">
                  <c:v>16.203168000000002</c:v>
                </c:pt>
                <c:pt idx="10760">
                  <c:v>16.160495999999998</c:v>
                </c:pt>
                <c:pt idx="10761">
                  <c:v>16.120871999999999</c:v>
                </c:pt>
                <c:pt idx="10762">
                  <c:v>16.090392000000001</c:v>
                </c:pt>
                <c:pt idx="10763">
                  <c:v>16.050768000000001</c:v>
                </c:pt>
                <c:pt idx="10764">
                  <c:v>16.020288000000001</c:v>
                </c:pt>
                <c:pt idx="10765">
                  <c:v>15.980664000000001</c:v>
                </c:pt>
                <c:pt idx="10766">
                  <c:v>15.944088000000001</c:v>
                </c:pt>
                <c:pt idx="10767">
                  <c:v>15.922751999999999</c:v>
                </c:pt>
                <c:pt idx="10768">
                  <c:v>15.89532</c:v>
                </c:pt>
                <c:pt idx="10769">
                  <c:v>15.855696</c:v>
                </c:pt>
                <c:pt idx="10770">
                  <c:v>15.822168</c:v>
                </c:pt>
                <c:pt idx="10771">
                  <c:v>15.794736</c:v>
                </c:pt>
                <c:pt idx="10772">
                  <c:v>15.770352000000001</c:v>
                </c:pt>
                <c:pt idx="10773">
                  <c:v>15.727679999999999</c:v>
                </c:pt>
                <c:pt idx="10774">
                  <c:v>15.685008</c:v>
                </c:pt>
                <c:pt idx="10775">
                  <c:v>15.660624</c:v>
                </c:pt>
                <c:pt idx="10776">
                  <c:v>15.621</c:v>
                </c:pt>
                <c:pt idx="10777">
                  <c:v>15.599664000000001</c:v>
                </c:pt>
                <c:pt idx="10778">
                  <c:v>15.575279999999999</c:v>
                </c:pt>
                <c:pt idx="10779">
                  <c:v>15.547848</c:v>
                </c:pt>
                <c:pt idx="10780">
                  <c:v>15.526512</c:v>
                </c:pt>
                <c:pt idx="10781">
                  <c:v>15.486888</c:v>
                </c:pt>
                <c:pt idx="10782">
                  <c:v>15.456408</c:v>
                </c:pt>
                <c:pt idx="10783">
                  <c:v>15.432024</c:v>
                </c:pt>
                <c:pt idx="10784">
                  <c:v>15.401543999999999</c:v>
                </c:pt>
                <c:pt idx="10785">
                  <c:v>15.374112</c:v>
                </c:pt>
                <c:pt idx="10786">
                  <c:v>15.358872</c:v>
                </c:pt>
                <c:pt idx="10787">
                  <c:v>15.319248</c:v>
                </c:pt>
                <c:pt idx="10788">
                  <c:v>15.30096</c:v>
                </c:pt>
                <c:pt idx="10789">
                  <c:v>15.279624</c:v>
                </c:pt>
                <c:pt idx="10790">
                  <c:v>15.243048</c:v>
                </c:pt>
                <c:pt idx="10791">
                  <c:v>15.227808</c:v>
                </c:pt>
                <c:pt idx="10792">
                  <c:v>15.191231999999999</c:v>
                </c:pt>
                <c:pt idx="10793">
                  <c:v>15.166848</c:v>
                </c:pt>
                <c:pt idx="10794">
                  <c:v>15.133319999999999</c:v>
                </c:pt>
                <c:pt idx="10795">
                  <c:v>15.115031999999999</c:v>
                </c:pt>
                <c:pt idx="10796">
                  <c:v>15.084552</c:v>
                </c:pt>
                <c:pt idx="10797">
                  <c:v>15.063216000000001</c:v>
                </c:pt>
                <c:pt idx="10798">
                  <c:v>15.041880000000001</c:v>
                </c:pt>
                <c:pt idx="10799">
                  <c:v>15.014448</c:v>
                </c:pt>
                <c:pt idx="10800">
                  <c:v>15.005304000000001</c:v>
                </c:pt>
                <c:pt idx="10801">
                  <c:v>14.983968000000001</c:v>
                </c:pt>
                <c:pt idx="10802">
                  <c:v>14.941295999999999</c:v>
                </c:pt>
                <c:pt idx="10803">
                  <c:v>14.904719999999999</c:v>
                </c:pt>
                <c:pt idx="10804">
                  <c:v>14.880336</c:v>
                </c:pt>
                <c:pt idx="10805">
                  <c:v>14.855952</c:v>
                </c:pt>
                <c:pt idx="10806">
                  <c:v>14.825472</c:v>
                </c:pt>
                <c:pt idx="10807">
                  <c:v>14.807183999999999</c:v>
                </c:pt>
                <c:pt idx="10808">
                  <c:v>14.788895999999999</c:v>
                </c:pt>
                <c:pt idx="10809">
                  <c:v>14.758416</c:v>
                </c:pt>
                <c:pt idx="10810">
                  <c:v>14.746224</c:v>
                </c:pt>
                <c:pt idx="10811">
                  <c:v>14.724888</c:v>
                </c:pt>
                <c:pt idx="10812">
                  <c:v>14.703552</c:v>
                </c:pt>
                <c:pt idx="10813">
                  <c:v>14.685264</c:v>
                </c:pt>
                <c:pt idx="10814">
                  <c:v>14.639544000000001</c:v>
                </c:pt>
                <c:pt idx="10815">
                  <c:v>14.612112</c:v>
                </c:pt>
                <c:pt idx="10816">
                  <c:v>14.612112</c:v>
                </c:pt>
                <c:pt idx="10817">
                  <c:v>14.578583999999999</c:v>
                </c:pt>
                <c:pt idx="10818">
                  <c:v>14.563344000000001</c:v>
                </c:pt>
                <c:pt idx="10819">
                  <c:v>14.529816</c:v>
                </c:pt>
                <c:pt idx="10820">
                  <c:v>14.50848</c:v>
                </c:pt>
                <c:pt idx="10821">
                  <c:v>14.490192</c:v>
                </c:pt>
                <c:pt idx="10822">
                  <c:v>14.471904</c:v>
                </c:pt>
                <c:pt idx="10823">
                  <c:v>14.450568000000001</c:v>
                </c:pt>
                <c:pt idx="10824">
                  <c:v>14.407895999999999</c:v>
                </c:pt>
                <c:pt idx="10825">
                  <c:v>14.395704</c:v>
                </c:pt>
                <c:pt idx="10826">
                  <c:v>14.383512</c:v>
                </c:pt>
                <c:pt idx="10827">
                  <c:v>14.337792</c:v>
                </c:pt>
                <c:pt idx="10828">
                  <c:v>14.328647999999999</c:v>
                </c:pt>
                <c:pt idx="10829">
                  <c:v>14.313408000000001</c:v>
                </c:pt>
                <c:pt idx="10830">
                  <c:v>14.289024</c:v>
                </c:pt>
                <c:pt idx="10831">
                  <c:v>14.267688</c:v>
                </c:pt>
                <c:pt idx="10832">
                  <c:v>14.261592</c:v>
                </c:pt>
                <c:pt idx="10833">
                  <c:v>14.218920000000001</c:v>
                </c:pt>
                <c:pt idx="10834">
                  <c:v>14.200632000000001</c:v>
                </c:pt>
                <c:pt idx="10835">
                  <c:v>14.164056</c:v>
                </c:pt>
                <c:pt idx="10836">
                  <c:v>14.161008000000001</c:v>
                </c:pt>
                <c:pt idx="10837">
                  <c:v>14.139671999999999</c:v>
                </c:pt>
                <c:pt idx="10838">
                  <c:v>14.103096000000001</c:v>
                </c:pt>
                <c:pt idx="10839">
                  <c:v>14.087856</c:v>
                </c:pt>
                <c:pt idx="10840">
                  <c:v>14.075664</c:v>
                </c:pt>
                <c:pt idx="10841">
                  <c:v>14.042135999999999</c:v>
                </c:pt>
                <c:pt idx="10842">
                  <c:v>14.03604</c:v>
                </c:pt>
                <c:pt idx="10843">
                  <c:v>14.020799999999999</c:v>
                </c:pt>
                <c:pt idx="10844">
                  <c:v>13.993368</c:v>
                </c:pt>
                <c:pt idx="10845">
                  <c:v>13.972032</c:v>
                </c:pt>
                <c:pt idx="10846">
                  <c:v>13.956792</c:v>
                </c:pt>
                <c:pt idx="10847">
                  <c:v>13.932408000000001</c:v>
                </c:pt>
                <c:pt idx="10848">
                  <c:v>13.911072000000001</c:v>
                </c:pt>
                <c:pt idx="10849">
                  <c:v>13.886687999999999</c:v>
                </c:pt>
                <c:pt idx="10850">
                  <c:v>13.859256</c:v>
                </c:pt>
                <c:pt idx="10851">
                  <c:v>13.850111999999999</c:v>
                </c:pt>
                <c:pt idx="10852">
                  <c:v>13.834872000000001</c:v>
                </c:pt>
                <c:pt idx="10853">
                  <c:v>13.80744</c:v>
                </c:pt>
                <c:pt idx="10854">
                  <c:v>13.780008</c:v>
                </c:pt>
                <c:pt idx="10855">
                  <c:v>13.767816</c:v>
                </c:pt>
                <c:pt idx="10856">
                  <c:v>13.755623999999999</c:v>
                </c:pt>
                <c:pt idx="10857">
                  <c:v>13.734287999999999</c:v>
                </c:pt>
                <c:pt idx="10858">
                  <c:v>13.706856</c:v>
                </c:pt>
                <c:pt idx="10859">
                  <c:v>13.694664</c:v>
                </c:pt>
                <c:pt idx="10860">
                  <c:v>13.664184000000001</c:v>
                </c:pt>
                <c:pt idx="10861">
                  <c:v>13.651992</c:v>
                </c:pt>
                <c:pt idx="10862">
                  <c:v>13.633704</c:v>
                </c:pt>
                <c:pt idx="10863">
                  <c:v>13.618463999999999</c:v>
                </c:pt>
                <c:pt idx="10864">
                  <c:v>13.591032</c:v>
                </c:pt>
                <c:pt idx="10865">
                  <c:v>13.575792</c:v>
                </c:pt>
                <c:pt idx="10866">
                  <c:v>13.563599999999999</c:v>
                </c:pt>
                <c:pt idx="10867">
                  <c:v>13.539216</c:v>
                </c:pt>
                <c:pt idx="10868">
                  <c:v>13.520928</c:v>
                </c:pt>
                <c:pt idx="10869">
                  <c:v>13.50264</c:v>
                </c:pt>
                <c:pt idx="10870">
                  <c:v>13.475208</c:v>
                </c:pt>
                <c:pt idx="10871">
                  <c:v>13.466063999999999</c:v>
                </c:pt>
                <c:pt idx="10872">
                  <c:v>13.423392</c:v>
                </c:pt>
                <c:pt idx="10873">
                  <c:v>13.408151999999999</c:v>
                </c:pt>
                <c:pt idx="10874">
                  <c:v>13.402056</c:v>
                </c:pt>
                <c:pt idx="10875">
                  <c:v>13.386816</c:v>
                </c:pt>
                <c:pt idx="10876">
                  <c:v>13.362432</c:v>
                </c:pt>
                <c:pt idx="10877">
                  <c:v>13.347192</c:v>
                </c:pt>
                <c:pt idx="10878">
                  <c:v>13.328904</c:v>
                </c:pt>
                <c:pt idx="10879">
                  <c:v>13.313663999999999</c:v>
                </c:pt>
                <c:pt idx="10880">
                  <c:v>13.28928</c:v>
                </c:pt>
                <c:pt idx="10881">
                  <c:v>13.270992</c:v>
                </c:pt>
                <c:pt idx="10882">
                  <c:v>13.264896</c:v>
                </c:pt>
                <c:pt idx="10883">
                  <c:v>13.249656</c:v>
                </c:pt>
                <c:pt idx="10884">
                  <c:v>13.22832</c:v>
                </c:pt>
                <c:pt idx="10885">
                  <c:v>13.219175999999999</c:v>
                </c:pt>
                <c:pt idx="10886">
                  <c:v>13.203936000000001</c:v>
                </c:pt>
                <c:pt idx="10887">
                  <c:v>13.182600000000001</c:v>
                </c:pt>
                <c:pt idx="10888">
                  <c:v>13.158215999999999</c:v>
                </c:pt>
                <c:pt idx="10889">
                  <c:v>13.139927999999999</c:v>
                </c:pt>
                <c:pt idx="10890">
                  <c:v>13.124688000000001</c:v>
                </c:pt>
                <c:pt idx="10891">
                  <c:v>13.112496</c:v>
                </c:pt>
                <c:pt idx="10892">
                  <c:v>13.106400000000001</c:v>
                </c:pt>
                <c:pt idx="10893">
                  <c:v>13.082015999999999</c:v>
                </c:pt>
                <c:pt idx="10894">
                  <c:v>13.06068</c:v>
                </c:pt>
                <c:pt idx="10895">
                  <c:v>13.042392</c:v>
                </c:pt>
                <c:pt idx="10896">
                  <c:v>13.021056</c:v>
                </c:pt>
                <c:pt idx="10897">
                  <c:v>13.011912000000001</c:v>
                </c:pt>
                <c:pt idx="10898">
                  <c:v>12.996672</c:v>
                </c:pt>
                <c:pt idx="10899">
                  <c:v>12.975336</c:v>
                </c:pt>
                <c:pt idx="10900">
                  <c:v>12.960096</c:v>
                </c:pt>
                <c:pt idx="10901">
                  <c:v>12.941808</c:v>
                </c:pt>
                <c:pt idx="10902">
                  <c:v>12.935712000000001</c:v>
                </c:pt>
                <c:pt idx="10903">
                  <c:v>12.920472</c:v>
                </c:pt>
                <c:pt idx="10904">
                  <c:v>12.90828</c:v>
                </c:pt>
                <c:pt idx="10905">
                  <c:v>12.889991999999999</c:v>
                </c:pt>
                <c:pt idx="10906">
                  <c:v>12.868656</c:v>
                </c:pt>
                <c:pt idx="10907">
                  <c:v>12.86256</c:v>
                </c:pt>
                <c:pt idx="10908">
                  <c:v>12.86256</c:v>
                </c:pt>
                <c:pt idx="10909">
                  <c:v>12.853415999999999</c:v>
                </c:pt>
                <c:pt idx="10910">
                  <c:v>12.850368</c:v>
                </c:pt>
                <c:pt idx="10911">
                  <c:v>12.838176000000001</c:v>
                </c:pt>
                <c:pt idx="10912">
                  <c:v>12.835127999999999</c:v>
                </c:pt>
                <c:pt idx="10913">
                  <c:v>12.841224</c:v>
                </c:pt>
                <c:pt idx="10914">
                  <c:v>12.835127999999999</c:v>
                </c:pt>
                <c:pt idx="10915">
                  <c:v>12.832079999999999</c:v>
                </c:pt>
                <c:pt idx="10916">
                  <c:v>12.825984</c:v>
                </c:pt>
                <c:pt idx="10917">
                  <c:v>12.801600000000001</c:v>
                </c:pt>
                <c:pt idx="10918">
                  <c:v>12.792456</c:v>
                </c:pt>
                <c:pt idx="10919">
                  <c:v>12.774168</c:v>
                </c:pt>
                <c:pt idx="10920">
                  <c:v>12.752832</c:v>
                </c:pt>
                <c:pt idx="10921">
                  <c:v>12.7254</c:v>
                </c:pt>
                <c:pt idx="10922">
                  <c:v>12.719303999999999</c:v>
                </c:pt>
                <c:pt idx="10923">
                  <c:v>12.697967999999999</c:v>
                </c:pt>
                <c:pt idx="10924">
                  <c:v>12.685776000000001</c:v>
                </c:pt>
                <c:pt idx="10925">
                  <c:v>12.664440000000001</c:v>
                </c:pt>
                <c:pt idx="10926">
                  <c:v>12.646152000000001</c:v>
                </c:pt>
                <c:pt idx="10927">
                  <c:v>12.640056</c:v>
                </c:pt>
                <c:pt idx="10928">
                  <c:v>12.643103999999999</c:v>
                </c:pt>
                <c:pt idx="10929">
                  <c:v>12.624815999999999</c:v>
                </c:pt>
                <c:pt idx="10930">
                  <c:v>12.600432</c:v>
                </c:pt>
                <c:pt idx="10931">
                  <c:v>12.569952000000001</c:v>
                </c:pt>
                <c:pt idx="10932">
                  <c:v>12.569952000000001</c:v>
                </c:pt>
                <c:pt idx="10933">
                  <c:v>12.560808</c:v>
                </c:pt>
                <c:pt idx="10934">
                  <c:v>12.54252</c:v>
                </c:pt>
                <c:pt idx="10935">
                  <c:v>12.533376000000001</c:v>
                </c:pt>
                <c:pt idx="10936">
                  <c:v>12.518136</c:v>
                </c:pt>
                <c:pt idx="10937">
                  <c:v>12.508991999999999</c:v>
                </c:pt>
                <c:pt idx="10938">
                  <c:v>12.505944</c:v>
                </c:pt>
                <c:pt idx="10939">
                  <c:v>12.512040000000001</c:v>
                </c:pt>
                <c:pt idx="10940">
                  <c:v>12.505944</c:v>
                </c:pt>
                <c:pt idx="10941">
                  <c:v>12.4968</c:v>
                </c:pt>
                <c:pt idx="10942">
                  <c:v>12.478512</c:v>
                </c:pt>
                <c:pt idx="10943">
                  <c:v>12.46632</c:v>
                </c:pt>
                <c:pt idx="10944">
                  <c:v>12.444984</c:v>
                </c:pt>
                <c:pt idx="10945">
                  <c:v>12.423648</c:v>
                </c:pt>
                <c:pt idx="10946">
                  <c:v>12.411455999999999</c:v>
                </c:pt>
                <c:pt idx="10947">
                  <c:v>12.408408</c:v>
                </c:pt>
                <c:pt idx="10948">
                  <c:v>12.399264000000001</c:v>
                </c:pt>
                <c:pt idx="10949">
                  <c:v>12.393167999999999</c:v>
                </c:pt>
                <c:pt idx="10950">
                  <c:v>12.39012</c:v>
                </c:pt>
                <c:pt idx="10951">
                  <c:v>12.368784</c:v>
                </c:pt>
                <c:pt idx="10952">
                  <c:v>12.359640000000001</c:v>
                </c:pt>
                <c:pt idx="10953">
                  <c:v>12.350496</c:v>
                </c:pt>
                <c:pt idx="10954">
                  <c:v>12.347448</c:v>
                </c:pt>
                <c:pt idx="10955">
                  <c:v>12.335255999999999</c:v>
                </c:pt>
                <c:pt idx="10956">
                  <c:v>12.323064</c:v>
                </c:pt>
                <c:pt idx="10957">
                  <c:v>12.307824</c:v>
                </c:pt>
                <c:pt idx="10958">
                  <c:v>12.289536</c:v>
                </c:pt>
                <c:pt idx="10959">
                  <c:v>12.274296</c:v>
                </c:pt>
                <c:pt idx="10960">
                  <c:v>12.271248</c:v>
                </c:pt>
                <c:pt idx="10961">
                  <c:v>12.277343999999999</c:v>
                </c:pt>
                <c:pt idx="10962">
                  <c:v>12.286488</c:v>
                </c:pt>
                <c:pt idx="10963">
                  <c:v>12.286488</c:v>
                </c:pt>
                <c:pt idx="10964">
                  <c:v>12.2682</c:v>
                </c:pt>
                <c:pt idx="10965">
                  <c:v>12.243816000000001</c:v>
                </c:pt>
                <c:pt idx="10966">
                  <c:v>12.234672</c:v>
                </c:pt>
                <c:pt idx="10967">
                  <c:v>12.207240000000001</c:v>
                </c:pt>
                <c:pt idx="10968">
                  <c:v>12.207240000000001</c:v>
                </c:pt>
                <c:pt idx="10969">
                  <c:v>12.225528000000001</c:v>
                </c:pt>
                <c:pt idx="10970">
                  <c:v>12.256008</c:v>
                </c:pt>
                <c:pt idx="10971">
                  <c:v>12.292584</c:v>
                </c:pt>
                <c:pt idx="10972">
                  <c:v>12.347448</c:v>
                </c:pt>
                <c:pt idx="10973">
                  <c:v>12.40536</c:v>
                </c:pt>
                <c:pt idx="10974">
                  <c:v>12.469367999999999</c:v>
                </c:pt>
                <c:pt idx="10975">
                  <c:v>12.518136</c:v>
                </c:pt>
                <c:pt idx="10976">
                  <c:v>12.551664000000001</c:v>
                </c:pt>
                <c:pt idx="10977">
                  <c:v>12.569952000000001</c:v>
                </c:pt>
                <c:pt idx="10978">
                  <c:v>12.600432</c:v>
                </c:pt>
                <c:pt idx="10979">
                  <c:v>12.640056</c:v>
                </c:pt>
                <c:pt idx="10980">
                  <c:v>12.704064000000001</c:v>
                </c:pt>
                <c:pt idx="10981">
                  <c:v>12.761976000000001</c:v>
                </c:pt>
                <c:pt idx="10982">
                  <c:v>12.801600000000001</c:v>
                </c:pt>
                <c:pt idx="10983">
                  <c:v>12.825984</c:v>
                </c:pt>
                <c:pt idx="10984">
                  <c:v>12.86256</c:v>
                </c:pt>
                <c:pt idx="10985">
                  <c:v>12.911327999999999</c:v>
                </c:pt>
                <c:pt idx="10986">
                  <c:v>12.917424</c:v>
                </c:pt>
                <c:pt idx="10987">
                  <c:v>12.972288000000001</c:v>
                </c:pt>
                <c:pt idx="10988">
                  <c:v>13.030200000000001</c:v>
                </c:pt>
                <c:pt idx="10989">
                  <c:v>12.99972</c:v>
                </c:pt>
                <c:pt idx="10990">
                  <c:v>12.960096</c:v>
                </c:pt>
                <c:pt idx="10991">
                  <c:v>12.920472</c:v>
                </c:pt>
                <c:pt idx="10992">
                  <c:v>12.880848</c:v>
                </c:pt>
                <c:pt idx="10993">
                  <c:v>12.84732</c:v>
                </c:pt>
                <c:pt idx="10994">
                  <c:v>12.813791999999999</c:v>
                </c:pt>
                <c:pt idx="10995">
                  <c:v>12.780264000000001</c:v>
                </c:pt>
                <c:pt idx="10996">
                  <c:v>12.755879999999999</c:v>
                </c:pt>
                <c:pt idx="10997">
                  <c:v>12.719303999999999</c:v>
                </c:pt>
                <c:pt idx="10998">
                  <c:v>12.688824</c:v>
                </c:pt>
                <c:pt idx="10999">
                  <c:v>12.655296</c:v>
                </c:pt>
                <c:pt idx="11000">
                  <c:v>12.630912</c:v>
                </c:pt>
                <c:pt idx="11001">
                  <c:v>12.597384</c:v>
                </c:pt>
                <c:pt idx="11002">
                  <c:v>12.582144</c:v>
                </c:pt>
                <c:pt idx="11003">
                  <c:v>12.55776</c:v>
                </c:pt>
                <c:pt idx="11004">
                  <c:v>12.54252</c:v>
                </c:pt>
                <c:pt idx="11005">
                  <c:v>12.55776</c:v>
                </c:pt>
                <c:pt idx="11006">
                  <c:v>12.600432</c:v>
                </c:pt>
                <c:pt idx="11007">
                  <c:v>12.61872</c:v>
                </c:pt>
                <c:pt idx="11008">
                  <c:v>12.591288</c:v>
                </c:pt>
                <c:pt idx="11009">
                  <c:v>12.55776</c:v>
                </c:pt>
                <c:pt idx="11010">
                  <c:v>12.518136</c:v>
                </c:pt>
                <c:pt idx="11011">
                  <c:v>12.490703999999999</c:v>
                </c:pt>
                <c:pt idx="11012">
                  <c:v>12.448032</c:v>
                </c:pt>
                <c:pt idx="11013">
                  <c:v>12.423648</c:v>
                </c:pt>
                <c:pt idx="11014">
                  <c:v>12.417552000000001</c:v>
                </c:pt>
                <c:pt idx="11015">
                  <c:v>12.4206</c:v>
                </c:pt>
                <c:pt idx="11016">
                  <c:v>12.457176</c:v>
                </c:pt>
                <c:pt idx="11017">
                  <c:v>12.493752000000001</c:v>
                </c:pt>
                <c:pt idx="11018">
                  <c:v>12.566903999999999</c:v>
                </c:pt>
                <c:pt idx="11019">
                  <c:v>12.591288</c:v>
                </c:pt>
                <c:pt idx="11020">
                  <c:v>12.554712</c:v>
                </c:pt>
                <c:pt idx="11021">
                  <c:v>12.527279999999999</c:v>
                </c:pt>
                <c:pt idx="11022">
                  <c:v>12.521184</c:v>
                </c:pt>
                <c:pt idx="11023">
                  <c:v>12.533376000000001</c:v>
                </c:pt>
                <c:pt idx="11024">
                  <c:v>12.576048</c:v>
                </c:pt>
                <c:pt idx="11025">
                  <c:v>12.652248</c:v>
                </c:pt>
                <c:pt idx="11026">
                  <c:v>12.670536</c:v>
                </c:pt>
                <c:pt idx="11027">
                  <c:v>12.61872</c:v>
                </c:pt>
                <c:pt idx="11028">
                  <c:v>12.585191999999999</c:v>
                </c:pt>
                <c:pt idx="11029">
                  <c:v>12.597384</c:v>
                </c:pt>
                <c:pt idx="11030">
                  <c:v>12.637008</c:v>
                </c:pt>
                <c:pt idx="11031">
                  <c:v>12.713208</c:v>
                </c:pt>
                <c:pt idx="11032">
                  <c:v>12.804648</c:v>
                </c:pt>
                <c:pt idx="11033">
                  <c:v>12.886944</c:v>
                </c:pt>
                <c:pt idx="11034">
                  <c:v>12.944856</c:v>
                </c:pt>
                <c:pt idx="11035">
                  <c:v>12.987527999999999</c:v>
                </c:pt>
                <c:pt idx="11036">
                  <c:v>13.01496</c:v>
                </c:pt>
                <c:pt idx="11037">
                  <c:v>13.024103999999999</c:v>
                </c:pt>
                <c:pt idx="11038">
                  <c:v>13.033248</c:v>
                </c:pt>
                <c:pt idx="11039">
                  <c:v>13.054584</c:v>
                </c:pt>
                <c:pt idx="11040">
                  <c:v>13.103351999999999</c:v>
                </c:pt>
                <c:pt idx="11041">
                  <c:v>13.158215999999999</c:v>
                </c:pt>
                <c:pt idx="11042">
                  <c:v>13.206984</c:v>
                </c:pt>
                <c:pt idx="11043">
                  <c:v>13.15212</c:v>
                </c:pt>
                <c:pt idx="11044">
                  <c:v>13.078968</c:v>
                </c:pt>
                <c:pt idx="11045">
                  <c:v>13.036296</c:v>
                </c:pt>
                <c:pt idx="11046">
                  <c:v>13.027151999999999</c:v>
                </c:pt>
                <c:pt idx="11047">
                  <c:v>13.042392</c:v>
                </c:pt>
                <c:pt idx="11048">
                  <c:v>13.06068</c:v>
                </c:pt>
                <c:pt idx="11049">
                  <c:v>13.078968</c:v>
                </c:pt>
                <c:pt idx="11050">
                  <c:v>13.078968</c:v>
                </c:pt>
                <c:pt idx="11051">
                  <c:v>13.06068</c:v>
                </c:pt>
                <c:pt idx="11052">
                  <c:v>13.063727999999999</c:v>
                </c:pt>
                <c:pt idx="11053">
                  <c:v>13.06068</c:v>
                </c:pt>
                <c:pt idx="11054">
                  <c:v>13.036296</c:v>
                </c:pt>
                <c:pt idx="11055">
                  <c:v>13.048488000000001</c:v>
                </c:pt>
                <c:pt idx="11056">
                  <c:v>13.072872</c:v>
                </c:pt>
                <c:pt idx="11057">
                  <c:v>13.088112000000001</c:v>
                </c:pt>
                <c:pt idx="11058">
                  <c:v>13.100304</c:v>
                </c:pt>
                <c:pt idx="11059">
                  <c:v>13.139927999999999</c:v>
                </c:pt>
                <c:pt idx="11060">
                  <c:v>13.173456</c:v>
                </c:pt>
                <c:pt idx="11061">
                  <c:v>13.194792</c:v>
                </c:pt>
                <c:pt idx="11062">
                  <c:v>13.194792</c:v>
                </c:pt>
                <c:pt idx="11063">
                  <c:v>13.219175999999999</c:v>
                </c:pt>
                <c:pt idx="11064">
                  <c:v>13.246608</c:v>
                </c:pt>
                <c:pt idx="11065">
                  <c:v>13.283184</c:v>
                </c:pt>
                <c:pt idx="11066">
                  <c:v>13.353287999999999</c:v>
                </c:pt>
                <c:pt idx="11067">
                  <c:v>13.432536000000001</c:v>
                </c:pt>
                <c:pt idx="11068">
                  <c:v>13.499592</c:v>
                </c:pt>
                <c:pt idx="11069">
                  <c:v>13.536168</c:v>
                </c:pt>
                <c:pt idx="11070">
                  <c:v>13.545311999999999</c:v>
                </c:pt>
                <c:pt idx="11071">
                  <c:v>13.57884</c:v>
                </c:pt>
                <c:pt idx="11072">
                  <c:v>13.57884</c:v>
                </c:pt>
                <c:pt idx="11073">
                  <c:v>13.563599999999999</c:v>
                </c:pt>
                <c:pt idx="11074">
                  <c:v>13.539216</c:v>
                </c:pt>
                <c:pt idx="11075">
                  <c:v>13.560551999999999</c:v>
                </c:pt>
                <c:pt idx="11076">
                  <c:v>13.627608</c:v>
                </c:pt>
                <c:pt idx="11077">
                  <c:v>13.658087999999999</c:v>
                </c:pt>
                <c:pt idx="11078">
                  <c:v>13.697711999999999</c:v>
                </c:pt>
                <c:pt idx="11079">
                  <c:v>13.725144</c:v>
                </c:pt>
                <c:pt idx="11080">
                  <c:v>13.712952</c:v>
                </c:pt>
                <c:pt idx="11081">
                  <c:v>13.676375999999999</c:v>
                </c:pt>
                <c:pt idx="11082">
                  <c:v>13.691616</c:v>
                </c:pt>
                <c:pt idx="11083">
                  <c:v>13.73124</c:v>
                </c:pt>
                <c:pt idx="11084">
                  <c:v>13.752575999999999</c:v>
                </c:pt>
                <c:pt idx="11085">
                  <c:v>13.755623999999999</c:v>
                </c:pt>
                <c:pt idx="11086">
                  <c:v>13.810487999999999</c:v>
                </c:pt>
                <c:pt idx="11087">
                  <c:v>13.868399999999999</c:v>
                </c:pt>
                <c:pt idx="11088">
                  <c:v>13.911072000000001</c:v>
                </c:pt>
                <c:pt idx="11089">
                  <c:v>13.868399999999999</c:v>
                </c:pt>
                <c:pt idx="11090">
                  <c:v>13.789152</c:v>
                </c:pt>
                <c:pt idx="11091">
                  <c:v>13.764768</c:v>
                </c:pt>
                <c:pt idx="11092">
                  <c:v>13.758672000000001</c:v>
                </c:pt>
                <c:pt idx="11093">
                  <c:v>13.743432</c:v>
                </c:pt>
                <c:pt idx="11094">
                  <c:v>13.725144</c:v>
                </c:pt>
                <c:pt idx="11095">
                  <c:v>13.706856</c:v>
                </c:pt>
                <c:pt idx="11096">
                  <c:v>13.694664</c:v>
                </c:pt>
                <c:pt idx="11097">
                  <c:v>13.688568</c:v>
                </c:pt>
                <c:pt idx="11098">
                  <c:v>13.648944</c:v>
                </c:pt>
                <c:pt idx="11099">
                  <c:v>13.606272000000001</c:v>
                </c:pt>
                <c:pt idx="11100">
                  <c:v>13.563599999999999</c:v>
                </c:pt>
                <c:pt idx="11101">
                  <c:v>13.520928</c:v>
                </c:pt>
                <c:pt idx="11102">
                  <c:v>13.484351999999999</c:v>
                </c:pt>
                <c:pt idx="11103">
                  <c:v>13.45692</c:v>
                </c:pt>
                <c:pt idx="11104">
                  <c:v>13.414248000000001</c:v>
                </c:pt>
                <c:pt idx="11105">
                  <c:v>13.383768</c:v>
                </c:pt>
                <c:pt idx="11106">
                  <c:v>13.362432</c:v>
                </c:pt>
                <c:pt idx="11107">
                  <c:v>13.356336000000001</c:v>
                </c:pt>
                <c:pt idx="11108">
                  <c:v>13.328904</c:v>
                </c:pt>
                <c:pt idx="11109">
                  <c:v>13.295375999999999</c:v>
                </c:pt>
                <c:pt idx="11110">
                  <c:v>13.258800000000001</c:v>
                </c:pt>
                <c:pt idx="11111">
                  <c:v>13.237463999999999</c:v>
                </c:pt>
                <c:pt idx="11112">
                  <c:v>13.200888000000001</c:v>
                </c:pt>
                <c:pt idx="11113">
                  <c:v>13.164312000000001</c:v>
                </c:pt>
                <c:pt idx="11114">
                  <c:v>13.127736000000001</c:v>
                </c:pt>
                <c:pt idx="11115">
                  <c:v>13.097256</c:v>
                </c:pt>
                <c:pt idx="11116">
                  <c:v>13.06068</c:v>
                </c:pt>
                <c:pt idx="11117">
                  <c:v>13.021056</c:v>
                </c:pt>
                <c:pt idx="11118">
                  <c:v>12.993624000000001</c:v>
                </c:pt>
                <c:pt idx="11119">
                  <c:v>12.957048</c:v>
                </c:pt>
                <c:pt idx="11120">
                  <c:v>12.926568</c:v>
                </c:pt>
                <c:pt idx="11121">
                  <c:v>12.896088000000001</c:v>
                </c:pt>
                <c:pt idx="11122">
                  <c:v>12.871703999999999</c:v>
                </c:pt>
                <c:pt idx="11123">
                  <c:v>12.835127999999999</c:v>
                </c:pt>
                <c:pt idx="11124">
                  <c:v>12.801600000000001</c:v>
                </c:pt>
                <c:pt idx="11125">
                  <c:v>12.768072</c:v>
                </c:pt>
                <c:pt idx="11126">
                  <c:v>12.743688000000001</c:v>
                </c:pt>
                <c:pt idx="11127">
                  <c:v>12.716256</c:v>
                </c:pt>
                <c:pt idx="11128">
                  <c:v>12.685776000000001</c:v>
                </c:pt>
                <c:pt idx="11129">
                  <c:v>12.652248</c:v>
                </c:pt>
                <c:pt idx="11130">
                  <c:v>12.624815999999999</c:v>
                </c:pt>
                <c:pt idx="11131">
                  <c:v>12.603479999999999</c:v>
                </c:pt>
                <c:pt idx="11132">
                  <c:v>12.560808</c:v>
                </c:pt>
                <c:pt idx="11133">
                  <c:v>12.527279999999999</c:v>
                </c:pt>
                <c:pt idx="11134">
                  <c:v>12.502896</c:v>
                </c:pt>
                <c:pt idx="11135">
                  <c:v>12.475464000000001</c:v>
                </c:pt>
                <c:pt idx="11136">
                  <c:v>12.460224</c:v>
                </c:pt>
                <c:pt idx="11137">
                  <c:v>12.438888</c:v>
                </c:pt>
                <c:pt idx="11138">
                  <c:v>12.414504000000001</c:v>
                </c:pt>
                <c:pt idx="11139">
                  <c:v>12.387072</c:v>
                </c:pt>
                <c:pt idx="11140">
                  <c:v>12.365736</c:v>
                </c:pt>
                <c:pt idx="11141">
                  <c:v>12.335255999999999</c:v>
                </c:pt>
                <c:pt idx="11142">
                  <c:v>12.307824</c:v>
                </c:pt>
                <c:pt idx="11143">
                  <c:v>12.280392000000001</c:v>
                </c:pt>
                <c:pt idx="11144">
                  <c:v>12.25296</c:v>
                </c:pt>
                <c:pt idx="11145">
                  <c:v>12.240767999999999</c:v>
                </c:pt>
                <c:pt idx="11146">
                  <c:v>12.216384</c:v>
                </c:pt>
                <c:pt idx="11147">
                  <c:v>12.188952</c:v>
                </c:pt>
                <c:pt idx="11148">
                  <c:v>12.155424</c:v>
                </c:pt>
                <c:pt idx="11149">
                  <c:v>12.124943999999999</c:v>
                </c:pt>
                <c:pt idx="11150">
                  <c:v>12.109704000000001</c:v>
                </c:pt>
                <c:pt idx="11151">
                  <c:v>12.091416000000001</c:v>
                </c:pt>
                <c:pt idx="11152">
                  <c:v>12.073128000000001</c:v>
                </c:pt>
                <c:pt idx="11153">
                  <c:v>12.048743999999999</c:v>
                </c:pt>
                <c:pt idx="11154">
                  <c:v>12.018264</c:v>
                </c:pt>
                <c:pt idx="11155">
                  <c:v>11.987784</c:v>
                </c:pt>
                <c:pt idx="11156">
                  <c:v>11.969495999999999</c:v>
                </c:pt>
                <c:pt idx="11157">
                  <c:v>11.935968000000001</c:v>
                </c:pt>
                <c:pt idx="11158">
                  <c:v>11.911584</c:v>
                </c:pt>
                <c:pt idx="11159">
                  <c:v>11.884152</c:v>
                </c:pt>
                <c:pt idx="11160">
                  <c:v>11.87196</c:v>
                </c:pt>
                <c:pt idx="11161">
                  <c:v>11.847576</c:v>
                </c:pt>
                <c:pt idx="11162">
                  <c:v>11.82624</c:v>
                </c:pt>
                <c:pt idx="11163">
                  <c:v>11.798807999999999</c:v>
                </c:pt>
                <c:pt idx="11164">
                  <c:v>11.771376</c:v>
                </c:pt>
                <c:pt idx="11165">
                  <c:v>11.753088</c:v>
                </c:pt>
                <c:pt idx="11166">
                  <c:v>11.7348</c:v>
                </c:pt>
                <c:pt idx="11167">
                  <c:v>11.704319999999999</c:v>
                </c:pt>
                <c:pt idx="11168">
                  <c:v>11.682983999999999</c:v>
                </c:pt>
                <c:pt idx="11169">
                  <c:v>11.661648</c:v>
                </c:pt>
                <c:pt idx="11170">
                  <c:v>11.640312</c:v>
                </c:pt>
                <c:pt idx="11171">
                  <c:v>11.603736</c:v>
                </c:pt>
                <c:pt idx="11172">
                  <c:v>11.588495999999999</c:v>
                </c:pt>
                <c:pt idx="11173">
                  <c:v>11.567159999999999</c:v>
                </c:pt>
                <c:pt idx="11174">
                  <c:v>11.53668</c:v>
                </c:pt>
                <c:pt idx="11175">
                  <c:v>11.518392</c:v>
                </c:pt>
                <c:pt idx="11176">
                  <c:v>11.500104</c:v>
                </c:pt>
                <c:pt idx="11177">
                  <c:v>11.475720000000001</c:v>
                </c:pt>
                <c:pt idx="11178">
                  <c:v>11.457432000000001</c:v>
                </c:pt>
                <c:pt idx="11179">
                  <c:v>11.436095999999999</c:v>
                </c:pt>
                <c:pt idx="11180">
                  <c:v>11.411712</c:v>
                </c:pt>
                <c:pt idx="11181">
                  <c:v>11.405616</c:v>
                </c:pt>
                <c:pt idx="11182">
                  <c:v>11.387328</c:v>
                </c:pt>
                <c:pt idx="11183">
                  <c:v>11.365992</c:v>
                </c:pt>
                <c:pt idx="11184">
                  <c:v>10.984992</c:v>
                </c:pt>
                <c:pt idx="11185">
                  <c:v>10.984992</c:v>
                </c:pt>
                <c:pt idx="11186">
                  <c:v>10.966704</c:v>
                </c:pt>
                <c:pt idx="11187">
                  <c:v>10.945368</c:v>
                </c:pt>
                <c:pt idx="11188">
                  <c:v>10.930128</c:v>
                </c:pt>
                <c:pt idx="11189">
                  <c:v>10.924032</c:v>
                </c:pt>
                <c:pt idx="11190">
                  <c:v>10.905744</c:v>
                </c:pt>
                <c:pt idx="11191">
                  <c:v>10.881360000000001</c:v>
                </c:pt>
                <c:pt idx="11192">
                  <c:v>9.2964000000000002</c:v>
                </c:pt>
                <c:pt idx="11193">
                  <c:v>9.2933519999999987</c:v>
                </c:pt>
                <c:pt idx="11194">
                  <c:v>9.2842079999999978</c:v>
                </c:pt>
                <c:pt idx="11195">
                  <c:v>9.2689679999999974</c:v>
                </c:pt>
                <c:pt idx="11196">
                  <c:v>9.2567760000000003</c:v>
                </c:pt>
                <c:pt idx="11197">
                  <c:v>9.241536</c:v>
                </c:pt>
                <c:pt idx="11198">
                  <c:v>9.2262959999999996</c:v>
                </c:pt>
                <c:pt idx="11199">
                  <c:v>9.2019119999999983</c:v>
                </c:pt>
                <c:pt idx="11200">
                  <c:v>9.1958160000000007</c:v>
                </c:pt>
                <c:pt idx="11201">
                  <c:v>9.183624</c:v>
                </c:pt>
                <c:pt idx="11202">
                  <c:v>9.1561920000000008</c:v>
                </c:pt>
                <c:pt idx="11203">
                  <c:v>9.1409519999999986</c:v>
                </c:pt>
                <c:pt idx="11204">
                  <c:v>9.1287599999999962</c:v>
                </c:pt>
                <c:pt idx="11205">
                  <c:v>9.1165680000000009</c:v>
                </c:pt>
                <c:pt idx="11206">
                  <c:v>9.1226640000000003</c:v>
                </c:pt>
                <c:pt idx="11207">
                  <c:v>9.1196160000000006</c:v>
                </c:pt>
                <c:pt idx="11208">
                  <c:v>9.1165680000000009</c:v>
                </c:pt>
                <c:pt idx="11209">
                  <c:v>9.0952319999999993</c:v>
                </c:pt>
                <c:pt idx="11210">
                  <c:v>9.0799920000000007</c:v>
                </c:pt>
                <c:pt idx="11211">
                  <c:v>9.0708480000000016</c:v>
                </c:pt>
                <c:pt idx="11212">
                  <c:v>9.0525599999999997</c:v>
                </c:pt>
                <c:pt idx="11213">
                  <c:v>9.0373199999999976</c:v>
                </c:pt>
                <c:pt idx="11214">
                  <c:v>9.0251280000000005</c:v>
                </c:pt>
                <c:pt idx="11215">
                  <c:v>9.0251280000000005</c:v>
                </c:pt>
                <c:pt idx="11216">
                  <c:v>9.0373199999999976</c:v>
                </c:pt>
                <c:pt idx="11217">
                  <c:v>9.0617040000000006</c:v>
                </c:pt>
                <c:pt idx="11218">
                  <c:v>9.1013279999999988</c:v>
                </c:pt>
                <c:pt idx="11219">
                  <c:v>9.107424</c:v>
                </c:pt>
                <c:pt idx="11220">
                  <c:v>9.107424</c:v>
                </c:pt>
                <c:pt idx="11221">
                  <c:v>9.0769439999999992</c:v>
                </c:pt>
                <c:pt idx="11222">
                  <c:v>9.0586559999999992</c:v>
                </c:pt>
                <c:pt idx="11223">
                  <c:v>9.0464640000000003</c:v>
                </c:pt>
                <c:pt idx="11224">
                  <c:v>9.0312239999999981</c:v>
                </c:pt>
                <c:pt idx="11225">
                  <c:v>9.0129359999999998</c:v>
                </c:pt>
                <c:pt idx="11226">
                  <c:v>8.9885520000000003</c:v>
                </c:pt>
                <c:pt idx="11227">
                  <c:v>8.9641680000000008</c:v>
                </c:pt>
                <c:pt idx="11228">
                  <c:v>8.9336880000000001</c:v>
                </c:pt>
                <c:pt idx="11229">
                  <c:v>8.9214959999999994</c:v>
                </c:pt>
                <c:pt idx="11230">
                  <c:v>8.9032080000000011</c:v>
                </c:pt>
                <c:pt idx="11231">
                  <c:v>8.8879680000000008</c:v>
                </c:pt>
                <c:pt idx="11232">
                  <c:v>8.8727280000000004</c:v>
                </c:pt>
                <c:pt idx="11233">
                  <c:v>8.8696800000000007</c:v>
                </c:pt>
                <c:pt idx="11234">
                  <c:v>8.8788239999999998</c:v>
                </c:pt>
                <c:pt idx="11235">
                  <c:v>8.9275920000000006</c:v>
                </c:pt>
                <c:pt idx="11236">
                  <c:v>8.9519760000000002</c:v>
                </c:pt>
                <c:pt idx="11237">
                  <c:v>8.9519760000000002</c:v>
                </c:pt>
                <c:pt idx="11238">
                  <c:v>9.0007439999999992</c:v>
                </c:pt>
                <c:pt idx="11239">
                  <c:v>9.0952319999999993</c:v>
                </c:pt>
                <c:pt idx="11240">
                  <c:v>9.183624</c:v>
                </c:pt>
                <c:pt idx="11241">
                  <c:v>9.2750640000000004</c:v>
                </c:pt>
                <c:pt idx="11242">
                  <c:v>9.3604079999999996</c:v>
                </c:pt>
                <c:pt idx="11243">
                  <c:v>9.4335599999999999</c:v>
                </c:pt>
                <c:pt idx="11244">
                  <c:v>9.4823280000000008</c:v>
                </c:pt>
                <c:pt idx="11245">
                  <c:v>9.4914719999999999</c:v>
                </c:pt>
                <c:pt idx="11246">
                  <c:v>9.4640400000000007</c:v>
                </c:pt>
                <c:pt idx="11247">
                  <c:v>9.4305120000000002</c:v>
                </c:pt>
                <c:pt idx="11248">
                  <c:v>9.3878400000000006</c:v>
                </c:pt>
                <c:pt idx="11249">
                  <c:v>9.3421199999999995</c:v>
                </c:pt>
                <c:pt idx="11250">
                  <c:v>9.2872559999999993</c:v>
                </c:pt>
                <c:pt idx="11251">
                  <c:v>9.2323920000000008</c:v>
                </c:pt>
                <c:pt idx="11252">
                  <c:v>9.1897199999999994</c:v>
                </c:pt>
                <c:pt idx="11253">
                  <c:v>9.1897199999999994</c:v>
                </c:pt>
                <c:pt idx="11254">
                  <c:v>9.2354400000000005</c:v>
                </c:pt>
                <c:pt idx="11255">
                  <c:v>9.3207839999999997</c:v>
                </c:pt>
                <c:pt idx="11256">
                  <c:v>9.3634559999999993</c:v>
                </c:pt>
                <c:pt idx="11257">
                  <c:v>9.4305120000000002</c:v>
                </c:pt>
                <c:pt idx="11258">
                  <c:v>9.4853760000000005</c:v>
                </c:pt>
                <c:pt idx="11259">
                  <c:v>9.5250000000000004</c:v>
                </c:pt>
                <c:pt idx="11260">
                  <c:v>9.5768160000000009</c:v>
                </c:pt>
                <c:pt idx="11261">
                  <c:v>9.6347279999999973</c:v>
                </c:pt>
                <c:pt idx="11262">
                  <c:v>9.6743520000000007</c:v>
                </c:pt>
                <c:pt idx="11263">
                  <c:v>9.7383599999999966</c:v>
                </c:pt>
                <c:pt idx="11264">
                  <c:v>9.8176079999999999</c:v>
                </c:pt>
                <c:pt idx="11265">
                  <c:v>9.835896</c:v>
                </c:pt>
                <c:pt idx="11266">
                  <c:v>9.8237039999999993</c:v>
                </c:pt>
                <c:pt idx="11267">
                  <c:v>9.8084640000000007</c:v>
                </c:pt>
                <c:pt idx="11268">
                  <c:v>9.777984</c:v>
                </c:pt>
                <c:pt idx="11269">
                  <c:v>9.777984</c:v>
                </c:pt>
                <c:pt idx="11270">
                  <c:v>9.8328480000000003</c:v>
                </c:pt>
                <c:pt idx="11271">
                  <c:v>9.9242880000000007</c:v>
                </c:pt>
                <c:pt idx="11272">
                  <c:v>9.9761039999999994</c:v>
                </c:pt>
                <c:pt idx="11273">
                  <c:v>9.9882960000000018</c:v>
                </c:pt>
                <c:pt idx="11274">
                  <c:v>9.970008</c:v>
                </c:pt>
                <c:pt idx="11275">
                  <c:v>9.9578159999999993</c:v>
                </c:pt>
                <c:pt idx="11276">
                  <c:v>9.9578159999999993</c:v>
                </c:pt>
                <c:pt idx="11277">
                  <c:v>9.9761039999999994</c:v>
                </c:pt>
                <c:pt idx="11278">
                  <c:v>10.009632</c:v>
                </c:pt>
                <c:pt idx="11279">
                  <c:v>10.08888</c:v>
                </c:pt>
                <c:pt idx="11280">
                  <c:v>10.162032</c:v>
                </c:pt>
                <c:pt idx="11281">
                  <c:v>10.235184</c:v>
                </c:pt>
                <c:pt idx="11282">
                  <c:v>10.308336000000001</c:v>
                </c:pt>
                <c:pt idx="11283">
                  <c:v>10.238232</c:v>
                </c:pt>
                <c:pt idx="11284">
                  <c:v>10.149839999999999</c:v>
                </c:pt>
                <c:pt idx="11285">
                  <c:v>10.107168</c:v>
                </c:pt>
                <c:pt idx="11286">
                  <c:v>10.107168</c:v>
                </c:pt>
                <c:pt idx="11287">
                  <c:v>10.091927999999999</c:v>
                </c:pt>
                <c:pt idx="11288">
                  <c:v>10.122408</c:v>
                </c:pt>
                <c:pt idx="11289">
                  <c:v>10.189463999999999</c:v>
                </c:pt>
                <c:pt idx="11290">
                  <c:v>10.250424000000001</c:v>
                </c:pt>
                <c:pt idx="11291">
                  <c:v>10.293096</c:v>
                </c:pt>
                <c:pt idx="11292">
                  <c:v>10.25652</c:v>
                </c:pt>
                <c:pt idx="11293">
                  <c:v>10.226039999999999</c:v>
                </c:pt>
                <c:pt idx="11294">
                  <c:v>10.226039999999999</c:v>
                </c:pt>
                <c:pt idx="11295">
                  <c:v>10.229088000000001</c:v>
                </c:pt>
                <c:pt idx="11296">
                  <c:v>10.25652</c:v>
                </c:pt>
                <c:pt idx="11297">
                  <c:v>10.302239999999999</c:v>
                </c:pt>
                <c:pt idx="11298">
                  <c:v>10.351008</c:v>
                </c:pt>
                <c:pt idx="11299">
                  <c:v>10.384536000000001</c:v>
                </c:pt>
                <c:pt idx="11300">
                  <c:v>10.436351999999999</c:v>
                </c:pt>
                <c:pt idx="11301">
                  <c:v>10.454639999999999</c:v>
                </c:pt>
                <c:pt idx="11302">
                  <c:v>10.460736000000001</c:v>
                </c:pt>
                <c:pt idx="11303">
                  <c:v>10.482072000000001</c:v>
                </c:pt>
                <c:pt idx="11304">
                  <c:v>10.53084</c:v>
                </c:pt>
                <c:pt idx="11305">
                  <c:v>10.549128</c:v>
                </c:pt>
                <c:pt idx="11306">
                  <c:v>10.488168</c:v>
                </c:pt>
                <c:pt idx="11307">
                  <c:v>10.415016</c:v>
                </c:pt>
                <c:pt idx="11308">
                  <c:v>10.369296</c:v>
                </c:pt>
                <c:pt idx="11309">
                  <c:v>10.360151999999999</c:v>
                </c:pt>
                <c:pt idx="11310">
                  <c:v>10.360151999999999</c:v>
                </c:pt>
                <c:pt idx="11311">
                  <c:v>10.33272</c:v>
                </c:pt>
                <c:pt idx="11312">
                  <c:v>10.326624000000001</c:v>
                </c:pt>
                <c:pt idx="11313">
                  <c:v>10.293096</c:v>
                </c:pt>
                <c:pt idx="11314">
                  <c:v>10.259568</c:v>
                </c:pt>
                <c:pt idx="11315">
                  <c:v>10.229088000000001</c:v>
                </c:pt>
                <c:pt idx="11316">
                  <c:v>10.198608</c:v>
                </c:pt>
                <c:pt idx="11317">
                  <c:v>10.183368</c:v>
                </c:pt>
                <c:pt idx="11318">
                  <c:v>10.183368</c:v>
                </c:pt>
                <c:pt idx="11319">
                  <c:v>10.198608</c:v>
                </c:pt>
                <c:pt idx="11320">
                  <c:v>10.219944</c:v>
                </c:pt>
                <c:pt idx="11321">
                  <c:v>10.229088000000001</c:v>
                </c:pt>
                <c:pt idx="11322">
                  <c:v>10.189463999999999</c:v>
                </c:pt>
                <c:pt idx="11323">
                  <c:v>10.128504</c:v>
                </c:pt>
                <c:pt idx="11324">
                  <c:v>10.073639999999999</c:v>
                </c:pt>
                <c:pt idx="11325">
                  <c:v>10.034015999999999</c:v>
                </c:pt>
                <c:pt idx="11326">
                  <c:v>9.9882960000000018</c:v>
                </c:pt>
                <c:pt idx="11327">
                  <c:v>9.9608640000000008</c:v>
                </c:pt>
                <c:pt idx="11328">
                  <c:v>9.9303840000000001</c:v>
                </c:pt>
                <c:pt idx="11329">
                  <c:v>9.8968559999999997</c:v>
                </c:pt>
                <c:pt idx="11330">
                  <c:v>9.8572319999999998</c:v>
                </c:pt>
                <c:pt idx="11331">
                  <c:v>9.8267520000000008</c:v>
                </c:pt>
                <c:pt idx="11332">
                  <c:v>9.7993199999999963</c:v>
                </c:pt>
                <c:pt idx="11333">
                  <c:v>9.7840800000000012</c:v>
                </c:pt>
                <c:pt idx="11334">
                  <c:v>9.7536000000000005</c:v>
                </c:pt>
                <c:pt idx="11335">
                  <c:v>7.8699359999999947</c:v>
                </c:pt>
                <c:pt idx="11336">
                  <c:v>7.8699359999999947</c:v>
                </c:pt>
                <c:pt idx="11337">
                  <c:v>7.860792</c:v>
                </c:pt>
                <c:pt idx="11338">
                  <c:v>7.8486000000000002</c:v>
                </c:pt>
                <c:pt idx="11339">
                  <c:v>7.8425039999999973</c:v>
                </c:pt>
                <c:pt idx="11340">
                  <c:v>7.8242159999999954</c:v>
                </c:pt>
                <c:pt idx="11341">
                  <c:v>7.818119999999996</c:v>
                </c:pt>
                <c:pt idx="11342">
                  <c:v>7.8150720000000007</c:v>
                </c:pt>
                <c:pt idx="11343">
                  <c:v>7.7937360000000009</c:v>
                </c:pt>
                <c:pt idx="11344">
                  <c:v>7.784592</c:v>
                </c:pt>
                <c:pt idx="11345">
                  <c:v>7.7754479999999999</c:v>
                </c:pt>
                <c:pt idx="11346">
                  <c:v>7.7663040000000008</c:v>
                </c:pt>
                <c:pt idx="11347">
                  <c:v>7.7602080000000004</c:v>
                </c:pt>
                <c:pt idx="11348">
                  <c:v>7.7632560000000002</c:v>
                </c:pt>
                <c:pt idx="11349">
                  <c:v>7.7571599999999998</c:v>
                </c:pt>
                <c:pt idx="11350">
                  <c:v>7.7449680000000001</c:v>
                </c:pt>
                <c:pt idx="11351">
                  <c:v>7.7327760000000003</c:v>
                </c:pt>
                <c:pt idx="11352">
                  <c:v>7.7297279999999997</c:v>
                </c:pt>
                <c:pt idx="11353">
                  <c:v>7.7266800000000009</c:v>
                </c:pt>
                <c:pt idx="11354">
                  <c:v>7.7144879999999949</c:v>
                </c:pt>
                <c:pt idx="11355">
                  <c:v>7.7053440000000011</c:v>
                </c:pt>
                <c:pt idx="11356">
                  <c:v>7.7022959999999996</c:v>
                </c:pt>
                <c:pt idx="11357">
                  <c:v>7.6931519999999951</c:v>
                </c:pt>
                <c:pt idx="11358">
                  <c:v>7.6809599999999998</c:v>
                </c:pt>
                <c:pt idx="11359">
                  <c:v>7.6809599999999998</c:v>
                </c:pt>
                <c:pt idx="11360">
                  <c:v>7.6748639999999977</c:v>
                </c:pt>
                <c:pt idx="11361">
                  <c:v>7.6626719999999997</c:v>
                </c:pt>
                <c:pt idx="11362">
                  <c:v>7.6535279999999997</c:v>
                </c:pt>
                <c:pt idx="11363">
                  <c:v>7.6504799999999973</c:v>
                </c:pt>
                <c:pt idx="11364">
                  <c:v>7.6382880000000002</c:v>
                </c:pt>
                <c:pt idx="11365">
                  <c:v>7.6291439999999966</c:v>
                </c:pt>
                <c:pt idx="11366">
                  <c:v>7.626095999999996</c:v>
                </c:pt>
                <c:pt idx="11367">
                  <c:v>7.6139039999999971</c:v>
                </c:pt>
                <c:pt idx="11368">
                  <c:v>7.592568</c:v>
                </c:pt>
                <c:pt idx="11369">
                  <c:v>7.5864719999999997</c:v>
                </c:pt>
                <c:pt idx="11370">
                  <c:v>7.5773279999999996</c:v>
                </c:pt>
                <c:pt idx="11371">
                  <c:v>7.5742800000000008</c:v>
                </c:pt>
                <c:pt idx="11372">
                  <c:v>7.5712320000000002</c:v>
                </c:pt>
                <c:pt idx="11373">
                  <c:v>7.5620879999999948</c:v>
                </c:pt>
                <c:pt idx="11374">
                  <c:v>7.5498960000000004</c:v>
                </c:pt>
                <c:pt idx="11375">
                  <c:v>7.5316080000000003</c:v>
                </c:pt>
                <c:pt idx="11376">
                  <c:v>7.5285600000000006</c:v>
                </c:pt>
                <c:pt idx="11377">
                  <c:v>7.5133200000000002</c:v>
                </c:pt>
                <c:pt idx="11378">
                  <c:v>7.4980800000000007</c:v>
                </c:pt>
                <c:pt idx="11379">
                  <c:v>7.5011279999999996</c:v>
                </c:pt>
                <c:pt idx="11380">
                  <c:v>7.5072239999999999</c:v>
                </c:pt>
                <c:pt idx="11381">
                  <c:v>7.4828400000000004</c:v>
                </c:pt>
                <c:pt idx="11382">
                  <c:v>7.4828400000000004</c:v>
                </c:pt>
                <c:pt idx="11383">
                  <c:v>7.4767440000000001</c:v>
                </c:pt>
                <c:pt idx="11384">
                  <c:v>7.458456</c:v>
                </c:pt>
                <c:pt idx="11385">
                  <c:v>7.4554080000000003</c:v>
                </c:pt>
                <c:pt idx="11386">
                  <c:v>7.4462640000000002</c:v>
                </c:pt>
                <c:pt idx="11387">
                  <c:v>7.4462640000000002</c:v>
                </c:pt>
                <c:pt idx="11388">
                  <c:v>7.4371200000000002</c:v>
                </c:pt>
                <c:pt idx="11389">
                  <c:v>7.4340719999999996</c:v>
                </c:pt>
                <c:pt idx="11390">
                  <c:v>7.4188320000000001</c:v>
                </c:pt>
                <c:pt idx="11391">
                  <c:v>7.4035919999999997</c:v>
                </c:pt>
                <c:pt idx="11392">
                  <c:v>7.4035919999999997</c:v>
                </c:pt>
                <c:pt idx="11393">
                  <c:v>7.4096880000000001</c:v>
                </c:pt>
                <c:pt idx="11394">
                  <c:v>7.4066400000000003</c:v>
                </c:pt>
                <c:pt idx="11395">
                  <c:v>7.3853039999999996</c:v>
                </c:pt>
                <c:pt idx="11396">
                  <c:v>7.3700640000000002</c:v>
                </c:pt>
                <c:pt idx="11397">
                  <c:v>7.3700640000000002</c:v>
                </c:pt>
                <c:pt idx="11398">
                  <c:v>7.3609199999999948</c:v>
                </c:pt>
                <c:pt idx="11399">
                  <c:v>7.357871999999996</c:v>
                </c:pt>
                <c:pt idx="11400">
                  <c:v>7.351776000000001</c:v>
                </c:pt>
                <c:pt idx="11401">
                  <c:v>7.3395839999999994</c:v>
                </c:pt>
                <c:pt idx="11402">
                  <c:v>7.3304400000000003</c:v>
                </c:pt>
                <c:pt idx="11403">
                  <c:v>7.3091039999999996</c:v>
                </c:pt>
                <c:pt idx="11404">
                  <c:v>7.3091039999999996</c:v>
                </c:pt>
                <c:pt idx="11405">
                  <c:v>7.3121519999999949</c:v>
                </c:pt>
                <c:pt idx="11406">
                  <c:v>7.3091039999999996</c:v>
                </c:pt>
                <c:pt idx="11407">
                  <c:v>7.3030080000000011</c:v>
                </c:pt>
                <c:pt idx="11408">
                  <c:v>7.3030080000000011</c:v>
                </c:pt>
                <c:pt idx="11409">
                  <c:v>7.3030080000000011</c:v>
                </c:pt>
                <c:pt idx="11410">
                  <c:v>7.3212960000000002</c:v>
                </c:pt>
                <c:pt idx="11411">
                  <c:v>7.3152000000000008</c:v>
                </c:pt>
                <c:pt idx="11412">
                  <c:v>7.3273919999999997</c:v>
                </c:pt>
                <c:pt idx="11413">
                  <c:v>7.3152000000000008</c:v>
                </c:pt>
                <c:pt idx="11414">
                  <c:v>7.2999599999999996</c:v>
                </c:pt>
                <c:pt idx="11415">
                  <c:v>7.2877679999999998</c:v>
                </c:pt>
                <c:pt idx="11416">
                  <c:v>7.2755760000000009</c:v>
                </c:pt>
                <c:pt idx="11417">
                  <c:v>7.257288</c:v>
                </c:pt>
                <c:pt idx="11418">
                  <c:v>7.257288</c:v>
                </c:pt>
                <c:pt idx="11419">
                  <c:v>7.266432</c:v>
                </c:pt>
                <c:pt idx="11420">
                  <c:v>7.257288</c:v>
                </c:pt>
                <c:pt idx="11421">
                  <c:v>7.2450960000000002</c:v>
                </c:pt>
                <c:pt idx="11422">
                  <c:v>7.2329040000000004</c:v>
                </c:pt>
                <c:pt idx="11423">
                  <c:v>7.2420479999999996</c:v>
                </c:pt>
                <c:pt idx="11424">
                  <c:v>7.2389999999999999</c:v>
                </c:pt>
                <c:pt idx="11425">
                  <c:v>7.2329040000000004</c:v>
                </c:pt>
                <c:pt idx="11426">
                  <c:v>7.2329040000000004</c:v>
                </c:pt>
                <c:pt idx="11427">
                  <c:v>7.2298559999999998</c:v>
                </c:pt>
                <c:pt idx="11428">
                  <c:v>7.2207120000000007</c:v>
                </c:pt>
                <c:pt idx="11429">
                  <c:v>7.2207120000000007</c:v>
                </c:pt>
                <c:pt idx="11430">
                  <c:v>7.2115679999999998</c:v>
                </c:pt>
                <c:pt idx="11431">
                  <c:v>7.2054720000000003</c:v>
                </c:pt>
                <c:pt idx="11432">
                  <c:v>7.2115679999999998</c:v>
                </c:pt>
                <c:pt idx="11433">
                  <c:v>7.226808000000001</c:v>
                </c:pt>
                <c:pt idx="11434">
                  <c:v>7.2755760000000009</c:v>
                </c:pt>
                <c:pt idx="11435">
                  <c:v>7.3152000000000008</c:v>
                </c:pt>
                <c:pt idx="11436">
                  <c:v>7.3273919999999997</c:v>
                </c:pt>
                <c:pt idx="11437">
                  <c:v>7.3273919999999997</c:v>
                </c:pt>
                <c:pt idx="11438">
                  <c:v>7.3365360000000006</c:v>
                </c:pt>
                <c:pt idx="11439">
                  <c:v>7.342632</c:v>
                </c:pt>
                <c:pt idx="11440">
                  <c:v>7.342632</c:v>
                </c:pt>
                <c:pt idx="11441">
                  <c:v>7.3456800000000007</c:v>
                </c:pt>
                <c:pt idx="11442">
                  <c:v>7.4035919999999997</c:v>
                </c:pt>
                <c:pt idx="11443">
                  <c:v>7.4615040000000006</c:v>
                </c:pt>
                <c:pt idx="11444">
                  <c:v>7.4828400000000004</c:v>
                </c:pt>
                <c:pt idx="11445">
                  <c:v>7.4645519999999959</c:v>
                </c:pt>
                <c:pt idx="11446">
                  <c:v>7.4401679999999999</c:v>
                </c:pt>
                <c:pt idx="11447">
                  <c:v>7.4279759999999957</c:v>
                </c:pt>
                <c:pt idx="11448">
                  <c:v>7.4249280000000004</c:v>
                </c:pt>
                <c:pt idx="11449">
                  <c:v>7.4310239999999999</c:v>
                </c:pt>
                <c:pt idx="11450">
                  <c:v>7.4797919999999998</c:v>
                </c:pt>
                <c:pt idx="11451">
                  <c:v>7.5255119999999964</c:v>
                </c:pt>
                <c:pt idx="11452">
                  <c:v>7.5529439999999974</c:v>
                </c:pt>
              </c:numCache>
            </c:numRef>
          </c:yVal>
          <c:smooth val="0"/>
          <c:extLst>
            <c:ext xmlns:c16="http://schemas.microsoft.com/office/drawing/2014/chart" uri="{C3380CC4-5D6E-409C-BE32-E72D297353CC}">
              <c16:uniqueId val="{00000000-BCFF-314F-A488-2DE9B1C561E1}"/>
            </c:ext>
          </c:extLst>
        </c:ser>
        <c:dLbls>
          <c:showLegendKey val="0"/>
          <c:showVal val="0"/>
          <c:showCatName val="0"/>
          <c:showSerName val="0"/>
          <c:showPercent val="0"/>
          <c:showBubbleSize val="0"/>
        </c:dLbls>
        <c:axId val="2137323816"/>
        <c:axId val="2137314856"/>
      </c:scatterChart>
      <c:valAx>
        <c:axId val="2137323816"/>
        <c:scaling>
          <c:orientation val="minMax"/>
          <c:max val="33604"/>
          <c:min val="32874"/>
        </c:scaling>
        <c:delete val="0"/>
        <c:axPos val="b"/>
        <c:majorGridlines/>
        <c:numFmt formatCode="m/d/yy" sourceLinked="1"/>
        <c:majorTickMark val="out"/>
        <c:minorTickMark val="none"/>
        <c:tickLblPos val="nextTo"/>
        <c:crossAx val="2137314856"/>
        <c:crosses val="max"/>
        <c:crossBetween val="midCat"/>
        <c:majorUnit val="91"/>
      </c:valAx>
      <c:valAx>
        <c:axId val="2137314856"/>
        <c:scaling>
          <c:orientation val="maxMin"/>
          <c:max val="12"/>
          <c:min val="0"/>
        </c:scaling>
        <c:delete val="0"/>
        <c:axPos val="l"/>
        <c:majorGridlines/>
        <c:title>
          <c:tx>
            <c:rich>
              <a:bodyPr/>
              <a:lstStyle/>
              <a:p>
                <a:pPr>
                  <a:defRPr/>
                </a:pPr>
                <a:r>
                  <a:rPr lang="en-US"/>
                  <a:t>Depth to groundwater (meters)</a:t>
                </a:r>
              </a:p>
            </c:rich>
          </c:tx>
          <c:overlay val="0"/>
        </c:title>
        <c:numFmt formatCode="0" sourceLinked="0"/>
        <c:majorTickMark val="out"/>
        <c:minorTickMark val="none"/>
        <c:tickLblPos val="nextTo"/>
        <c:crossAx val="2137323816"/>
        <c:crosses val="autoZero"/>
        <c:crossBetween val="midCat"/>
        <c:majorUnit val="1"/>
      </c:valAx>
    </c:plotArea>
    <c:plotVisOnly val="1"/>
    <c:dispBlanksAs val="gap"/>
    <c:showDLblsOverMax val="0"/>
  </c:chart>
  <c:spPr>
    <a:solidFill>
      <a:srgbClr val="FFFFFF"/>
    </a:solidFill>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F841B-7020-F240-8312-D545C590DD60}" type="datetimeFigureOut">
              <a:rPr lang="en-US" smtClean="0"/>
              <a:t>12/12/22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39930-CA6A-664B-AF05-FC963D0D0E46}" type="slidenum">
              <a:rPr lang="en-US" smtClean="0"/>
              <a:t>‹#›</a:t>
            </a:fld>
            <a:endParaRPr lang="en-US"/>
          </a:p>
        </p:txBody>
      </p:sp>
    </p:spTree>
    <p:extLst>
      <p:ext uri="{BB962C8B-B14F-4D97-AF65-F5344CB8AC3E}">
        <p14:creationId xmlns:p14="http://schemas.microsoft.com/office/powerpoint/2010/main" val="3478256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jpl.nasa.gov/video/details.php?id=1015" TargetMode="External"/><Relationship Id="rId3" Type="http://schemas.openxmlformats.org/officeDocument/2006/relationships/hyperlink" Target="https://nsidc.org/sites/nsidc.org/files/images/data/measures/0484v2/SampleImage.png" TargetMode="External"/><Relationship Id="rId7" Type="http://schemas.openxmlformats.org/officeDocument/2006/relationships/hyperlink" Target="https://www.youtube.com/watch?v=GDXq8Oa5d5Q"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nsidc.org/data/measures" TargetMode="External"/><Relationship Id="rId5" Type="http://schemas.openxmlformats.org/officeDocument/2006/relationships/hyperlink" Target="http://nsidc.org/data/NSIDC-0670" TargetMode="External"/><Relationship Id="rId4" Type="http://schemas.openxmlformats.org/officeDocument/2006/relationships/hyperlink" Target="https://nsidc.org/data/nsidc-0484"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http://</a:t>
            </a:r>
            <a:r>
              <a:rPr lang="en-US" sz="1200" dirty="0" err="1"/>
              <a:t>photojournal.jpl.nasa.gov</a:t>
            </a:r>
            <a:r>
              <a:rPr lang="en-US" sz="1200" dirty="0"/>
              <a:t>/</a:t>
            </a:r>
            <a:r>
              <a:rPr lang="en-US" sz="1200" dirty="0" err="1"/>
              <a:t>jpegMod</a:t>
            </a:r>
            <a:r>
              <a:rPr lang="en-US" sz="1200" dirty="0"/>
              <a:t>/PIA04235_modest.jpg</a:t>
            </a:r>
            <a:r>
              <a:rPr lang="en-US" sz="1200" baseline="0" dirty="0"/>
              <a:t> (public domain)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gracefo.jpl.nasa.gov</a:t>
            </a:r>
            <a:r>
              <a:rPr lang="en-US" dirty="0"/>
              <a:t>/resources/71/grace-</a:t>
            </a:r>
            <a:r>
              <a:rPr lang="en-US" dirty="0" err="1"/>
              <a:t>fo</a:t>
            </a:r>
            <a:r>
              <a:rPr lang="en-US"/>
              <a:t>-mission-brochure/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4607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a:t>
            </a:r>
            <a:r>
              <a:rPr lang="en-US" sz="1200" b="0" i="0" u="none" strike="noStrike" kern="1200" baseline="0" dirty="0" err="1">
                <a:solidFill>
                  <a:schemeClr val="tx1"/>
                </a:solidFill>
                <a:latin typeface="+mn-lt"/>
                <a:ea typeface="+mn-ea"/>
                <a:cs typeface="+mn-cs"/>
              </a:rPr>
              <a:t>gracefo.jpl.nasa.gov</a:t>
            </a:r>
            <a:r>
              <a:rPr lang="en-US" sz="1200" b="0" i="0" u="none" strike="noStrike" kern="1200" baseline="0" dirty="0">
                <a:solidFill>
                  <a:schemeClr val="tx1"/>
                </a:solidFill>
                <a:latin typeface="+mn-lt"/>
                <a:ea typeface="+mn-ea"/>
                <a:cs typeface="+mn-cs"/>
              </a:rPr>
              <a:t>/resources/71/grace-</a:t>
            </a:r>
            <a:r>
              <a:rPr lang="en-US" sz="1200" b="0" i="0" u="none" strike="noStrike" kern="1200" baseline="0" dirty="0" err="1">
                <a:solidFill>
                  <a:schemeClr val="tx1"/>
                </a:solidFill>
                <a:latin typeface="+mn-lt"/>
                <a:ea typeface="+mn-ea"/>
                <a:cs typeface="+mn-cs"/>
              </a:rPr>
              <a:t>fo</a:t>
            </a:r>
            <a:r>
              <a:rPr lang="en-US" sz="1200" b="0" i="0" u="none" strike="noStrike" kern="1200" baseline="0" dirty="0">
                <a:solidFill>
                  <a:schemeClr val="tx1"/>
                </a:solidFill>
                <a:latin typeface="+mn-lt"/>
                <a:ea typeface="+mn-ea"/>
                <a:cs typeface="+mn-cs"/>
              </a:rPr>
              <a:t>-mission-brochure/</a:t>
            </a:r>
          </a:p>
          <a:p>
            <a:r>
              <a:rPr lang="en-US" sz="1200" b="0" i="0" u="none" strike="noStrike" kern="1200" baseline="0" dirty="0">
                <a:solidFill>
                  <a:schemeClr val="tx1"/>
                </a:solidFill>
                <a:latin typeface="+mn-lt"/>
                <a:ea typeface="+mn-ea"/>
                <a:cs typeface="+mn-cs"/>
              </a:rPr>
              <a:t>The gravity variations measured by GRACE can be used to determine water storage on land. By comparing current data to an average over time, scientists can generate an anomaly map to see where terrestrial water storage has decreased or increased. This map, created using GRACE data, shows the global terrestrial water storage anomaly in April 2015, relative to the 2002-2015 mean. Rust colored areas show areas where water has decreased, and areas in blue are where water levels have increased. Note the significant decreases in water storage across most of California are related to groundwater, while decreases along the Alaska coastline are due to glacier melt.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065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these images are included in the</a:t>
            </a:r>
            <a:r>
              <a:rPr lang="en-US" baseline="0" dirty="0"/>
              <a:t> Unit 3 Student Exercise, which includes questions that require students to interpret these maps.  Instructors will need to decide if they want to discuss these images in class, or allow students to conduct interpretation of these individually.  These maps demonstrate that ice sheet ice velocity is highly variable, and that there are certain regions of the ice sheets referred to as ice streams that transfer ice from the interior of the ice sheets to the ocean. </a:t>
            </a:r>
            <a:r>
              <a:rPr lang="en-US" sz="1200" kern="1200" dirty="0">
                <a:solidFill>
                  <a:schemeClr val="tx1"/>
                </a:solidFill>
                <a:effectLst/>
                <a:latin typeface="+mn-lt"/>
                <a:ea typeface="+mn-ea"/>
                <a:cs typeface="+mn-cs"/>
              </a:rPr>
              <a:t>Further information on ice streams is available</a:t>
            </a:r>
            <a:r>
              <a:rPr lang="en-US" sz="1200" kern="1200" baseline="0" dirty="0">
                <a:solidFill>
                  <a:schemeClr val="tx1"/>
                </a:solidFill>
                <a:effectLst/>
                <a:latin typeface="+mn-lt"/>
                <a:ea typeface="+mn-ea"/>
                <a:cs typeface="+mn-cs"/>
              </a:rPr>
              <a:t> at: http://</a:t>
            </a:r>
            <a:r>
              <a:rPr lang="en-US" sz="1200" kern="1200" baseline="0" dirty="0" err="1">
                <a:solidFill>
                  <a:schemeClr val="tx1"/>
                </a:solidFill>
                <a:effectLst/>
                <a:latin typeface="+mn-lt"/>
                <a:ea typeface="+mn-ea"/>
                <a:cs typeface="+mn-cs"/>
              </a:rPr>
              <a:t>www.antarcticglaciers.org</a:t>
            </a:r>
            <a:r>
              <a:rPr lang="en-US" sz="1200" kern="1200" baseline="0" dirty="0">
                <a:solidFill>
                  <a:schemeClr val="tx1"/>
                </a:solidFill>
                <a:effectLst/>
                <a:latin typeface="+mn-lt"/>
                <a:ea typeface="+mn-ea"/>
                <a:cs typeface="+mn-cs"/>
              </a:rPr>
              <a:t>/modern-glaciers/types-of-glacier-2/ice-streams/</a:t>
            </a:r>
            <a:endParaRPr lang="en-US" baseline="0" dirty="0"/>
          </a:p>
          <a:p>
            <a:endParaRPr lang="en-US" baseline="0" dirty="0"/>
          </a:p>
          <a:p>
            <a:r>
              <a:rPr lang="en-US" sz="1200" kern="1200" dirty="0" err="1">
                <a:solidFill>
                  <a:schemeClr val="tx1"/>
                </a:solidFill>
                <a:effectLst/>
                <a:latin typeface="+mn-lt"/>
                <a:ea typeface="+mn-ea"/>
                <a:cs typeface="+mn-cs"/>
              </a:rPr>
              <a:t>Rignot</a:t>
            </a:r>
            <a:r>
              <a:rPr lang="en-US" sz="1200" kern="1200" dirty="0">
                <a:solidFill>
                  <a:schemeClr val="tx1"/>
                </a:solidFill>
                <a:effectLst/>
                <a:latin typeface="+mn-lt"/>
                <a:ea typeface="+mn-ea"/>
                <a:cs typeface="+mn-cs"/>
              </a:rPr>
              <a:t>, E., J. </a:t>
            </a:r>
            <a:r>
              <a:rPr lang="en-US" sz="1200" kern="1200" dirty="0" err="1">
                <a:solidFill>
                  <a:schemeClr val="tx1"/>
                </a:solidFill>
                <a:effectLst/>
                <a:latin typeface="+mn-lt"/>
                <a:ea typeface="+mn-ea"/>
                <a:cs typeface="+mn-cs"/>
              </a:rPr>
              <a:t>Mouginot</a:t>
            </a:r>
            <a:r>
              <a:rPr lang="en-US" sz="1200" kern="1200" dirty="0">
                <a:solidFill>
                  <a:schemeClr val="tx1"/>
                </a:solidFill>
                <a:effectLst/>
                <a:latin typeface="+mn-lt"/>
                <a:ea typeface="+mn-ea"/>
                <a:cs typeface="+mn-cs"/>
              </a:rPr>
              <a:t>, and B. </a:t>
            </a:r>
            <a:r>
              <a:rPr lang="en-US" sz="1200" kern="1200" dirty="0" err="1">
                <a:solidFill>
                  <a:schemeClr val="tx1"/>
                </a:solidFill>
                <a:effectLst/>
                <a:latin typeface="+mn-lt"/>
                <a:ea typeface="+mn-ea"/>
                <a:cs typeface="+mn-cs"/>
              </a:rPr>
              <a:t>Scheuchl</a:t>
            </a:r>
            <a:r>
              <a:rPr lang="en-US" sz="1200" kern="1200" dirty="0">
                <a:solidFill>
                  <a:schemeClr val="tx1"/>
                </a:solidFill>
                <a:effectLst/>
                <a:latin typeface="+mn-lt"/>
                <a:ea typeface="+mn-ea"/>
                <a:cs typeface="+mn-cs"/>
              </a:rPr>
              <a:t>. 2011. Ice Flow of the Antarctic Ice Sheet, Science. 333. 1427-1430.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/10.1126/science.1208336</a:t>
            </a:r>
          </a:p>
          <a:p>
            <a:r>
              <a:rPr lang="en-US" sz="1200" kern="1200" dirty="0" err="1">
                <a:solidFill>
                  <a:schemeClr val="tx1"/>
                </a:solidFill>
                <a:effectLst/>
                <a:latin typeface="+mn-lt"/>
                <a:ea typeface="+mn-ea"/>
                <a:cs typeface="+mn-cs"/>
              </a:rPr>
              <a:t>Mouginot</a:t>
            </a:r>
            <a:r>
              <a:rPr lang="en-US" sz="1200" kern="1200" dirty="0">
                <a:solidFill>
                  <a:schemeClr val="tx1"/>
                </a:solidFill>
                <a:effectLst/>
                <a:latin typeface="+mn-lt"/>
                <a:ea typeface="+mn-ea"/>
                <a:cs typeface="+mn-cs"/>
              </a:rPr>
              <a:t>, J., B. </a:t>
            </a:r>
            <a:r>
              <a:rPr lang="en-US" sz="1200" kern="1200" dirty="0" err="1">
                <a:solidFill>
                  <a:schemeClr val="tx1"/>
                </a:solidFill>
                <a:effectLst/>
                <a:latin typeface="+mn-lt"/>
                <a:ea typeface="+mn-ea"/>
                <a:cs typeface="+mn-cs"/>
              </a:rPr>
              <a:t>Scheuchl</a:t>
            </a:r>
            <a:r>
              <a:rPr lang="en-US" sz="1200" kern="1200" dirty="0">
                <a:solidFill>
                  <a:schemeClr val="tx1"/>
                </a:solidFill>
                <a:effectLst/>
                <a:latin typeface="+mn-lt"/>
                <a:ea typeface="+mn-ea"/>
                <a:cs typeface="+mn-cs"/>
              </a:rPr>
              <a:t>, and E. </a:t>
            </a:r>
            <a:r>
              <a:rPr lang="en-US" sz="1200" kern="1200" dirty="0" err="1">
                <a:solidFill>
                  <a:schemeClr val="tx1"/>
                </a:solidFill>
                <a:effectLst/>
                <a:latin typeface="+mn-lt"/>
                <a:ea typeface="+mn-ea"/>
                <a:cs typeface="+mn-cs"/>
              </a:rPr>
              <a:t>Rignot</a:t>
            </a:r>
            <a:r>
              <a:rPr lang="en-US" sz="1200" kern="1200" dirty="0">
                <a:solidFill>
                  <a:schemeClr val="tx1"/>
                </a:solidFill>
                <a:effectLst/>
                <a:latin typeface="+mn-lt"/>
                <a:ea typeface="+mn-ea"/>
                <a:cs typeface="+mn-cs"/>
              </a:rPr>
              <a:t>. 2012. Mapping of Ice Motion in Antarctica Using Synthetic-Aperture Radar Data, Remote Sensing. 4. 2753-2767.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/10.3390/rs4092753</a:t>
            </a:r>
            <a:endParaRPr lang="en-US" baseline="0" dirty="0"/>
          </a:p>
          <a:p>
            <a:r>
              <a:rPr lang="en-US" sz="1200" u="sng" kern="1200" dirty="0">
                <a:solidFill>
                  <a:schemeClr val="tx1"/>
                </a:solidFill>
                <a:effectLst/>
                <a:latin typeface="+mn-lt"/>
                <a:ea typeface="+mn-ea"/>
                <a:cs typeface="+mn-cs"/>
                <a:hlinkClick r:id="rId3"/>
              </a:rPr>
              <a:t>https://nsidc.org/sites/nsidc.org/files/images/data/measures/0484v2/SampleImage.png</a:t>
            </a:r>
            <a:r>
              <a:rPr lang="en-US" sz="1200" u="none" kern="1200" baseline="0" dirty="0">
                <a:solidFill>
                  <a:schemeClr val="tx1"/>
                </a:solidFill>
                <a:effectLst/>
                <a:latin typeface="+mn-lt"/>
                <a:ea typeface="+mn-ea"/>
                <a:cs typeface="+mn-cs"/>
              </a:rPr>
              <a:t> (public domain)</a:t>
            </a:r>
            <a:endParaRPr lang="en-US" sz="1200" u="none"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https://nsidc.org/data/nsidc-0484</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 for above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Images and  related videos</a:t>
            </a:r>
          </a:p>
          <a:p>
            <a:r>
              <a:rPr lang="en-US" sz="1200" u="sng" kern="1200" dirty="0">
                <a:solidFill>
                  <a:schemeClr val="tx1"/>
                </a:solidFill>
                <a:effectLst/>
                <a:latin typeface="+mn-lt"/>
                <a:ea typeface="+mn-ea"/>
                <a:cs typeface="+mn-cs"/>
                <a:hlinkClick r:id="rId5"/>
              </a:rPr>
              <a:t>http://nsidc.org/data/NSIDC-0670#</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6"/>
              </a:rPr>
              <a:t>http://nsidc.org/data/measures</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7"/>
              </a:rPr>
              <a:t>https://www.youtube.com/watch?v=GDXq8Oa5d5Q</a:t>
            </a:r>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8"/>
              </a:rPr>
              <a:t>https://www.jpl.nasa.gov/video/details.php?id=1015</a:t>
            </a:r>
            <a:r>
              <a:rPr lang="en-US" dirty="0">
                <a:effectLst/>
              </a:rPr>
              <a: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3547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USGS monitors over 1500 groundwater</a:t>
            </a:r>
            <a:r>
              <a:rPr lang="en-US" baseline="0" dirty="0"/>
              <a:t> wells in real time. Archived data is available for over 2000 other wells that have been discontinued.</a:t>
            </a:r>
          </a:p>
          <a:p>
            <a:r>
              <a:rPr lang="en-US" baseline="0" dirty="0"/>
              <a:t>In the students exercise in this unit, students will look at well data in SE Wyoming part of the High Great Plains Aquifer to see seasonal and decadal changes in water level.</a:t>
            </a:r>
          </a:p>
          <a:p>
            <a:endParaRPr lang="en-US" baseline="0" dirty="0"/>
          </a:p>
          <a:p>
            <a:r>
              <a:rPr lang="en-US" baseline="0" dirty="0"/>
              <a:t>Looking at this plot, you could ask the students to do think-pair-share questions to such as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--Why do you think wells are in this type of distribution? </a:t>
            </a:r>
            <a:r>
              <a:rPr lang="en-US" baseline="0" dirty="0">
                <a:sym typeface="Wingdings"/>
              </a:rPr>
              <a:t> not evening distributed! Must be local societal and geologic (generally only is sedimentary basins) reasons for variability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--What are advantages of wells for measurements? Disadvantages?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198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7490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groundwater</a:t>
            </a:r>
            <a:r>
              <a:rPr lang="en-US" baseline="0" dirty="0"/>
              <a:t> levels have been measuring the depth to the water table in wells.</a:t>
            </a:r>
          </a:p>
          <a:p>
            <a:endParaRPr lang="en-US" baseline="0" dirty="0"/>
          </a:p>
          <a:p>
            <a:endParaRPr lang="en-US" dirty="0"/>
          </a:p>
          <a:p>
            <a:r>
              <a:rPr lang="en-US" dirty="0"/>
              <a:t>Left image: </a:t>
            </a:r>
            <a:r>
              <a:rPr lang="en-US" dirty="0" err="1"/>
              <a:t>Shemin</a:t>
            </a:r>
            <a:r>
              <a:rPr lang="en-US" dirty="0"/>
              <a:t> </a:t>
            </a:r>
            <a:r>
              <a:rPr lang="en-US" dirty="0" err="1"/>
              <a:t>Ge</a:t>
            </a:r>
            <a:r>
              <a:rPr lang="en-US" baseline="0" dirty="0"/>
              <a:t> (</a:t>
            </a:r>
            <a:r>
              <a:rPr lang="en-US" dirty="0"/>
              <a:t>CU Boulder)</a:t>
            </a:r>
          </a:p>
          <a:p>
            <a:r>
              <a:rPr lang="en-US" dirty="0"/>
              <a:t>Right image: USGS (https://</a:t>
            </a:r>
            <a:r>
              <a:rPr lang="en-US" dirty="0" err="1"/>
              <a:t>pubs.usgs.gov</a:t>
            </a:r>
            <a:r>
              <a:rPr lang="en-US" dirty="0"/>
              <a:t>/</a:t>
            </a:r>
            <a:r>
              <a:rPr lang="en-US" dirty="0" err="1"/>
              <a:t>fs</a:t>
            </a:r>
            <a:r>
              <a:rPr lang="en-US" dirty="0"/>
              <a:t>/fs07903/)</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164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Times" charset="0"/>
              </a:rPr>
              <a:t>Why divided by porosity?</a:t>
            </a:r>
          </a:p>
          <a:p>
            <a:endParaRPr lang="en-US" dirty="0">
              <a:latin typeface="Times" charset="0"/>
            </a:endParaRPr>
          </a:p>
          <a:p>
            <a:r>
              <a:rPr lang="en-US" dirty="0">
                <a:latin typeface="Times" charset="0"/>
              </a:rPr>
              <a:t>The</a:t>
            </a:r>
            <a:r>
              <a:rPr lang="en-US" baseline="0" dirty="0">
                <a:latin typeface="Times" charset="0"/>
              </a:rPr>
              <a:t> potential groundwater storage in a given area is related to the type of material the water is in </a:t>
            </a:r>
            <a:r>
              <a:rPr lang="mr-IN" baseline="0" dirty="0">
                <a:latin typeface="Times" charset="0"/>
              </a:rPr>
              <a:t>–</a:t>
            </a:r>
            <a:r>
              <a:rPr lang="en-US" baseline="0" dirty="0">
                <a:latin typeface="Times" charset="0"/>
              </a:rPr>
              <a:t> Clay? Silt? Sand? </a:t>
            </a:r>
          </a:p>
          <a:p>
            <a:r>
              <a:rPr lang="en-US" baseline="0" dirty="0">
                <a:latin typeface="Times" charset="0"/>
              </a:rPr>
              <a:t>Each has their own range of porosities or more appropriate for groundwater change, specific yield.</a:t>
            </a:r>
          </a:p>
          <a:p>
            <a:endParaRPr lang="en-US" baseline="0" dirty="0">
              <a:latin typeface="Times" charset="0"/>
            </a:endParaRPr>
          </a:p>
          <a:p>
            <a:r>
              <a:rPr lang="en-US" baseline="0" dirty="0">
                <a:latin typeface="Times" charset="0"/>
              </a:rPr>
              <a:t>However, for the purposes of this unit, we will not get overly hung up on the difference.</a:t>
            </a:r>
          </a:p>
          <a:p>
            <a:endParaRPr lang="en-US" baseline="0" dirty="0">
              <a:latin typeface="Times"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latin typeface="Times" charset="0"/>
              </a:rPr>
              <a:t>Slide by </a:t>
            </a:r>
            <a:r>
              <a:rPr lang="en-US" dirty="0" err="1"/>
              <a:t>Shemin</a:t>
            </a:r>
            <a:r>
              <a:rPr lang="en-US" dirty="0"/>
              <a:t> </a:t>
            </a:r>
            <a:r>
              <a:rPr lang="en-US" dirty="0" err="1"/>
              <a:t>Ge</a:t>
            </a:r>
            <a:r>
              <a:rPr lang="en-US" baseline="0" dirty="0"/>
              <a:t> (</a:t>
            </a:r>
            <a:r>
              <a:rPr lang="en-US" dirty="0"/>
              <a:t>CU Boulder)</a:t>
            </a:r>
          </a:p>
        </p:txBody>
      </p:sp>
      <p:sp>
        <p:nvSpPr>
          <p:cNvPr id="102404" name="Slide Number Placeholder 3"/>
          <p:cNvSpPr>
            <a:spLocks noGrp="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FF126C0-0A9B-E64C-9805-710F26F4D352}" type="slidenum">
              <a:rPr kumimoji="0" lang="en-US" sz="1200" b="0" i="0" u="none" strike="noStrike" kern="1200" cap="none" spc="0" normalizeH="0" baseline="0" noProof="0">
                <a:ln>
                  <a:noFill/>
                </a:ln>
                <a:solidFill>
                  <a:prstClr val="black"/>
                </a:solidFill>
                <a:effectLst/>
                <a:uLnTx/>
                <a:uFillTx/>
                <a:latin typeface="Times" charset="0"/>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Times" charset="0"/>
              <a:ea typeface="ＭＳ Ｐゴシック" charset="0"/>
              <a:cs typeface="+mn-cs"/>
            </a:endParaRPr>
          </a:p>
        </p:txBody>
      </p:sp>
    </p:spTree>
    <p:extLst>
      <p:ext uri="{BB962C8B-B14F-4D97-AF65-F5344CB8AC3E}">
        <p14:creationId xmlns:p14="http://schemas.microsoft.com/office/powerpoint/2010/main" val="1552727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 are</a:t>
            </a:r>
            <a:r>
              <a:rPr lang="en-US" baseline="0" dirty="0"/>
              <a:t> challenged with understanding how irrigation withdrawal affects groundwater levels.</a:t>
            </a:r>
          </a:p>
          <a:p>
            <a:r>
              <a:rPr lang="en-US" baseline="0" dirty="0"/>
              <a:t>Use these graphs to help students walk through the concept that irrigation causes water lowering earlier in the year than we would expect if rainfall alone were the primary cause.</a:t>
            </a:r>
          </a:p>
          <a:p>
            <a:r>
              <a:rPr lang="en-US" baseline="0" dirty="0"/>
              <a:t>For instance, show them the precipitation graph and ask them to predict the month they would expect the highest groundwater levels. Then show them the well data and ask if this matches their prediction or not? (note: the well data are from Site 1 in the student exercise but they do not need to know this).</a:t>
            </a:r>
          </a:p>
          <a:p>
            <a:r>
              <a:rPr lang="en-US" baseline="0" dirty="0"/>
              <a:t>Next ask them what could be causing the well levels to drop so quickly in May-June when precipitation levels are still high.</a:t>
            </a:r>
          </a:p>
          <a:p>
            <a:endParaRPr lang="en-US" baseline="0" dirty="0"/>
          </a:p>
          <a:p>
            <a:r>
              <a:rPr lang="en-US" baseline="0" dirty="0"/>
              <a:t>Left image data from: primarily National Climatic Data Center from the NOAA (via http://</a:t>
            </a:r>
            <a:r>
              <a:rPr lang="en-US" baseline="0" dirty="0" err="1"/>
              <a:t>www.usclimatedata.com</a:t>
            </a:r>
            <a:r>
              <a:rPr lang="en-US" baseline="0" dirty="0"/>
              <a:t>/climate/</a:t>
            </a:r>
            <a:r>
              <a:rPr lang="en-US" baseline="0" dirty="0" err="1"/>
              <a:t>wyoming</a:t>
            </a:r>
            <a:r>
              <a:rPr lang="en-US" baseline="0" dirty="0"/>
              <a:t>/united-states/3220)</a:t>
            </a:r>
          </a:p>
          <a:p>
            <a:r>
              <a:rPr lang="en-US" sz="1200" b="0" i="0" u="none" strike="noStrike" kern="1200" dirty="0">
                <a:solidFill>
                  <a:schemeClr val="tx1"/>
                </a:solidFill>
                <a:effectLst/>
                <a:latin typeface="+mn-lt"/>
                <a:ea typeface="+mn-ea"/>
                <a:cs typeface="+mn-cs"/>
              </a:rPr>
              <a:t>Right image data from: https://</a:t>
            </a:r>
            <a:r>
              <a:rPr lang="en-US" sz="1200" b="0" i="0" u="none" strike="noStrike" kern="1200" dirty="0" err="1">
                <a:solidFill>
                  <a:schemeClr val="tx1"/>
                </a:solidFill>
                <a:effectLst/>
                <a:latin typeface="+mn-lt"/>
                <a:ea typeface="+mn-ea"/>
                <a:cs typeface="+mn-cs"/>
              </a:rPr>
              <a:t>groundwaterwatch.usgs.gov</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InactiveHPNSites.asp?S</a:t>
            </a:r>
            <a:r>
              <a:rPr lang="en-US" sz="1200" b="0" i="0" u="none" strike="noStrike" kern="1200" dirty="0">
                <a:solidFill>
                  <a:schemeClr val="tx1"/>
                </a:solidFill>
                <a:effectLst/>
                <a:latin typeface="+mn-lt"/>
                <a:ea typeface="+mn-ea"/>
                <a:cs typeface="+mn-cs"/>
              </a:rPr>
              <a:t>=410111104223102&amp;ncd=</a:t>
            </a:r>
            <a:r>
              <a:rPr lang="en-US" sz="1200" b="0" i="0" u="none" strike="noStrike" kern="1200" dirty="0" err="1">
                <a:solidFill>
                  <a:schemeClr val="tx1"/>
                </a:solidFill>
                <a:effectLst/>
                <a:latin typeface="+mn-lt"/>
                <a:ea typeface="+mn-ea"/>
                <a:cs typeface="+mn-cs"/>
              </a:rPr>
              <a:t>hpn</a:t>
            </a:r>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0262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decade</a:t>
            </a:r>
            <a:r>
              <a:rPr lang="en-US" baseline="0" dirty="0"/>
              <a:t> of GRACE data shows the overall changes in aquifers across the USA. This image gives a sense of the cell size that limits GRACE resolution.</a:t>
            </a:r>
            <a:endParaRPr lang="en-US" dirty="0"/>
          </a:p>
          <a:p>
            <a:endParaRPr lang="en-US" dirty="0"/>
          </a:p>
          <a:p>
            <a:r>
              <a:rPr lang="en-US" dirty="0"/>
              <a:t>Image from: https://</a:t>
            </a:r>
            <a:r>
              <a:rPr lang="en-US" dirty="0" err="1"/>
              <a:t>earthobservatory.nasa.gov</a:t>
            </a:r>
            <a:r>
              <a:rPr lang="en-US" dirty="0"/>
              <a:t>/IOTD/</a:t>
            </a:r>
            <a:r>
              <a:rPr lang="en-US" dirty="0" err="1"/>
              <a:t>view.php?id</a:t>
            </a:r>
            <a:r>
              <a:rPr lang="en-US" dirty="0"/>
              <a:t>=82266 </a:t>
            </a:r>
          </a:p>
          <a:p>
            <a:r>
              <a:rPr lang="en-US" dirty="0"/>
              <a:t>NASA site also includes a related</a:t>
            </a:r>
            <a:r>
              <a:rPr lang="en-US" baseline="0" dirty="0"/>
              <a:t> article which instructors could use to bring in more aspects of specific societal challenges from groundwater loss.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274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http://</a:t>
            </a:r>
            <a:r>
              <a:rPr lang="en-US" sz="1200" dirty="0" err="1"/>
              <a:t>photojournal.jpl.nasa.gov</a:t>
            </a:r>
            <a:r>
              <a:rPr lang="en-US" sz="1200" dirty="0"/>
              <a:t>/</a:t>
            </a:r>
            <a:r>
              <a:rPr lang="en-US" sz="1200" dirty="0" err="1"/>
              <a:t>jpegMod</a:t>
            </a:r>
            <a:r>
              <a:rPr lang="en-US" sz="1200" dirty="0"/>
              <a:t>/PIA04235_modest.jpg</a:t>
            </a:r>
            <a:r>
              <a:rPr lang="en-US" sz="1200" baseline="0" dirty="0"/>
              <a:t> (public domain)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gracefo.jpl.nasa.gov</a:t>
            </a:r>
            <a:r>
              <a:rPr lang="en-US" dirty="0"/>
              <a:t>/resources/71/grace-</a:t>
            </a:r>
            <a:r>
              <a:rPr lang="en-US" dirty="0" err="1"/>
              <a:t>fo</a:t>
            </a:r>
            <a:r>
              <a:rPr lang="en-US"/>
              <a:t>-mission-brochure/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9706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From: http://</a:t>
            </a:r>
            <a:r>
              <a:rPr lang="en-US" sz="1200" dirty="0" err="1">
                <a:solidFill>
                  <a:srgbClr val="000000"/>
                </a:solidFill>
              </a:rPr>
              <a:t>www.nasa.gov</a:t>
            </a:r>
            <a:r>
              <a:rPr lang="en-US" sz="1200" dirty="0">
                <a:solidFill>
                  <a:srgbClr val="000000"/>
                </a:solidFill>
              </a:rPr>
              <a:t>/</a:t>
            </a:r>
            <a:r>
              <a:rPr lang="en-US" sz="1200" dirty="0" err="1">
                <a:solidFill>
                  <a:srgbClr val="000000"/>
                </a:solidFill>
              </a:rPr>
              <a:t>mission_pages</a:t>
            </a:r>
            <a:r>
              <a:rPr lang="en-US" sz="1200" dirty="0">
                <a:solidFill>
                  <a:srgbClr val="000000"/>
                </a:solidFill>
              </a:rPr>
              <a:t>/Grace/overview/index.html#.</a:t>
            </a:r>
            <a:r>
              <a:rPr lang="en-US" sz="1200" dirty="0" err="1">
                <a:solidFill>
                  <a:srgbClr val="000000"/>
                </a:solidFill>
              </a:rPr>
              <a:t>VWcUAmRViko</a:t>
            </a:r>
            <a:endParaRPr lang="en-US" sz="1200"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1673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gracefo.jpl.nasa.gov</a:t>
            </a:r>
            <a:r>
              <a:rPr lang="en-US" dirty="0"/>
              <a:t>/resources/71/grace-</a:t>
            </a:r>
            <a:r>
              <a:rPr lang="en-US" dirty="0" err="1"/>
              <a:t>fo</a:t>
            </a:r>
            <a:r>
              <a:rPr lang="en-US" dirty="0"/>
              <a:t>-mission-brochure/</a:t>
            </a:r>
          </a:p>
          <a:p>
            <a:endParaRPr lang="en-US" dirty="0"/>
          </a:p>
          <a:p>
            <a:r>
              <a:rPr lang="en-US" dirty="0"/>
              <a:t>The distance</a:t>
            </a:r>
            <a:r>
              <a:rPr lang="en-US" baseline="0" dirty="0"/>
              <a:t> between the satellites provides a way to measure the changing gravity field.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636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a:t>
            </a:r>
          </a:p>
          <a:p>
            <a:r>
              <a:rPr lang="en-US" dirty="0"/>
              <a:t>https://</a:t>
            </a:r>
            <a:r>
              <a:rPr lang="en-US" dirty="0" err="1"/>
              <a:t>gracefo.jpl.nasa.gov</a:t>
            </a:r>
            <a:r>
              <a:rPr lang="en-US" dirty="0"/>
              <a:t>/news/138/first-laser-light-for-grace-follow-on/</a:t>
            </a:r>
          </a:p>
          <a:p>
            <a:r>
              <a:rPr lang="en-US" dirty="0"/>
              <a:t>“Along the satellites' ground track (top), the inter-spacecraft distance between them changes as the mass distribution underneath (i.e., from mountains, etc.) varies. The small changes measured by the Laser Ranging Interferometer (middle) agree well with topographic features along the orbit (bottom).”</a:t>
            </a:r>
          </a:p>
          <a:p>
            <a:endParaRPr lang="en-US" dirty="0"/>
          </a:p>
          <a:p>
            <a:r>
              <a:rPr lang="en-US" dirty="0"/>
              <a:t>This may be more</a:t>
            </a:r>
            <a:r>
              <a:rPr lang="en-US" baseline="0" dirty="0"/>
              <a:t> information that you wish to get into with students but in reality there is a somewhat complex relationship between the distance between the satellites and the underlying topography/gravity with oscillations that need to be converted into a gravity value.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474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019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from:</a:t>
            </a:r>
            <a:r>
              <a:rPr lang="en-US" baseline="0" dirty="0"/>
              <a:t> </a:t>
            </a:r>
            <a:r>
              <a:rPr lang="en-US" dirty="0"/>
              <a:t>https://</a:t>
            </a:r>
            <a:r>
              <a:rPr lang="en-US" dirty="0" err="1"/>
              <a:t>nsidc.org</a:t>
            </a:r>
            <a:r>
              <a:rPr lang="en-US" dirty="0"/>
              <a:t>/sites/</a:t>
            </a:r>
            <a:r>
              <a:rPr lang="en-US" dirty="0" err="1"/>
              <a:t>nsidc.org</a:t>
            </a:r>
            <a:r>
              <a:rPr lang="en-US" dirty="0"/>
              <a:t>/files/images//</a:t>
            </a:r>
            <a:r>
              <a:rPr lang="en-US" dirty="0" err="1"/>
              <a:t>map_icesheet.png</a:t>
            </a:r>
            <a:r>
              <a:rPr lang="en-US" dirty="0"/>
              <a:t> (public</a:t>
            </a:r>
            <a:r>
              <a:rPr lang="en-US" baseline="0" dirty="0"/>
              <a:t> domain)</a:t>
            </a:r>
            <a:endParaRPr lang="en-US" dirty="0"/>
          </a:p>
          <a:p>
            <a:endParaRPr lang="en-US" dirty="0"/>
          </a:p>
          <a:p>
            <a:r>
              <a:rPr lang="en-US" dirty="0"/>
              <a:t>https://</a:t>
            </a:r>
            <a:r>
              <a:rPr lang="en-US" dirty="0" err="1"/>
              <a:t>nsidc.org</a:t>
            </a:r>
            <a:r>
              <a:rPr lang="en-US" dirty="0"/>
              <a:t>/</a:t>
            </a:r>
            <a:r>
              <a:rPr lang="en-US" dirty="0" err="1"/>
              <a:t>cryosphere</a:t>
            </a:r>
            <a:r>
              <a:rPr lang="en-US" dirty="0"/>
              <a:t>/</a:t>
            </a:r>
            <a:r>
              <a:rPr lang="en-US" dirty="0" err="1"/>
              <a:t>quickfacts</a:t>
            </a:r>
            <a:r>
              <a:rPr lang="en-US" dirty="0"/>
              <a:t>/</a:t>
            </a:r>
            <a:r>
              <a:rPr lang="en-US" dirty="0" err="1"/>
              <a:t>icesheets.html</a:t>
            </a:r>
            <a:endParaRPr lang="en-US" dirty="0"/>
          </a:p>
          <a:p>
            <a:r>
              <a:rPr lang="en-US" dirty="0"/>
              <a:t>Ice sheet facts</a:t>
            </a:r>
          </a:p>
          <a:p>
            <a:r>
              <a:rPr lang="en-US" dirty="0"/>
              <a:t>An ice</a:t>
            </a:r>
            <a:r>
              <a:rPr lang="en-US" baseline="0" dirty="0"/>
              <a:t> </a:t>
            </a:r>
            <a:r>
              <a:rPr lang="en-US" dirty="0"/>
              <a:t>sheet is a mass of glacial land ice extending more than 50,000 square kilometers</a:t>
            </a:r>
            <a:r>
              <a:rPr lang="en-US" baseline="0" dirty="0"/>
              <a:t> (20,000 square miles). </a:t>
            </a:r>
          </a:p>
          <a:p>
            <a:r>
              <a:rPr lang="en-US" baseline="0" dirty="0"/>
              <a:t>Ice sheets today include Antarctica and Greenland, but during the last ice age ice sheets also covered much of northern North America and Scandinavia.</a:t>
            </a:r>
          </a:p>
          <a:p>
            <a:r>
              <a:rPr lang="en-US" baseline="0" dirty="0"/>
              <a:t>Antarctica and Greenland contain more than 99% of freshwater ice on earth.</a:t>
            </a:r>
          </a:p>
          <a:p>
            <a:r>
              <a:rPr lang="en-US" baseline="0" dirty="0"/>
              <a:t>Antarctica ice sheet extends 14 million square kilometers (5.4 million square miles) and is roughly the size of the United States and Mexico combined.  </a:t>
            </a:r>
          </a:p>
          <a:p>
            <a:r>
              <a:rPr lang="en-US" baseline="0" dirty="0"/>
              <a:t>The Greenland ice sheet extends 1.7 million square kilometers (656,000 square miles), roughly three times as large as Texas.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156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color</a:t>
            </a:r>
            <a:r>
              <a:rPr lang="en-US" baseline="0" dirty="0"/>
              <a:t> scale runs from -4 to 0.5 meters instead of -3 to 1 meters </a:t>
            </a:r>
            <a:r>
              <a:rPr lang="en-US" baseline="0"/>
              <a:t>in Antarctica</a:t>
            </a:r>
            <a:endParaRPr lang="en-US" dirty="0"/>
          </a:p>
        </p:txBody>
      </p:sp>
      <p:sp>
        <p:nvSpPr>
          <p:cNvPr id="4" name="Slide Number Placeholder 3"/>
          <p:cNvSpPr>
            <a:spLocks noGrp="1"/>
          </p:cNvSpPr>
          <p:nvPr>
            <p:ph type="sldNum" sz="quarter" idx="10"/>
          </p:nvPr>
        </p:nvSpPr>
        <p:spPr/>
        <p:txBody>
          <a:bodyPr/>
          <a:lstStyle/>
          <a:p>
            <a:fld id="{80BCE79E-A8AF-394E-A14A-7EB687F14531}" type="slidenum">
              <a:rPr lang="en-US" smtClean="0"/>
              <a:t>30</a:t>
            </a:fld>
            <a:endParaRPr lang="en-US"/>
          </a:p>
        </p:txBody>
      </p:sp>
    </p:spTree>
    <p:extLst>
      <p:ext uri="{BB962C8B-B14F-4D97-AF65-F5344CB8AC3E}">
        <p14:creationId xmlns:p14="http://schemas.microsoft.com/office/powerpoint/2010/main" val="3418734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cartoon shows</a:t>
            </a:r>
            <a:r>
              <a:rPr lang="en-US" baseline="0" dirty="0"/>
              <a:t> numerous important components of ice sheets, including the differences between Antarctica and Greenland.</a:t>
            </a:r>
          </a:p>
          <a:p>
            <a:r>
              <a:rPr lang="en-US" baseline="0" dirty="0"/>
              <a:t>Notice that Greenland and Antarctica both gain mass through snow accumulation, whereas the processes dominating mass loss are different.  Both ice sheets undergo iceberg calving, whereas surface melting of the lower elevation regions is a major source of ice mass loss only in Greenland.  Antarctic ice flow drains into many ice shelves that surround the periphery of West and East Antarctica.  Ice mass is lost from the ice shelves due to </a:t>
            </a:r>
            <a:r>
              <a:rPr lang="en-US" baseline="0" dirty="0" err="1"/>
              <a:t>subglacial</a:t>
            </a:r>
            <a:r>
              <a:rPr lang="en-US" baseline="0" dirty="0"/>
              <a:t> melting and iceberg calving.  Greenland has few ice shelves.  </a:t>
            </a:r>
            <a:endParaRPr lang="en-US" dirty="0"/>
          </a:p>
          <a:p>
            <a:endParaRPr lang="en-US" dirty="0"/>
          </a:p>
          <a:p>
            <a:r>
              <a:rPr lang="en-US" dirty="0"/>
              <a:t>https://</a:t>
            </a:r>
            <a:r>
              <a:rPr lang="en-US" dirty="0" err="1"/>
              <a:t>lima.nasa.gov</a:t>
            </a:r>
            <a:r>
              <a:rPr lang="en-US" dirty="0"/>
              <a:t>/</a:t>
            </a:r>
            <a:r>
              <a:rPr lang="en-US" dirty="0" err="1"/>
              <a:t>img</a:t>
            </a:r>
            <a:r>
              <a:rPr lang="en-US" dirty="0"/>
              <a:t>/</a:t>
            </a:r>
            <a:r>
              <a:rPr lang="en-US" dirty="0" err="1"/>
              <a:t>UNEP_icesheetcartoon.png</a:t>
            </a:r>
            <a:r>
              <a:rPr lang="en-US" dirty="0"/>
              <a:t> (public domain)</a:t>
            </a:r>
          </a:p>
          <a:p>
            <a:r>
              <a:rPr lang="en-US" dirty="0"/>
              <a:t>https://</a:t>
            </a:r>
            <a:r>
              <a:rPr lang="en-US" dirty="0" err="1"/>
              <a:t>lima.nasa.gov</a:t>
            </a:r>
            <a:r>
              <a:rPr lang="en-US" dirty="0"/>
              <a:t>/</a:t>
            </a:r>
            <a:r>
              <a:rPr lang="en-US" dirty="0" err="1"/>
              <a:t>antarctica</a:t>
            </a:r>
            <a:r>
              <a:rPr lang="en-US" dirty="0"/>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662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4141200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234820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397716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71600" y="3832728"/>
            <a:ext cx="6400800" cy="1752600"/>
          </a:xfrm>
        </p:spPr>
        <p:txBody>
          <a:bodyPr>
            <a:normAutofit/>
          </a:bodyPr>
          <a:lstStyle>
            <a:lvl1pPr marL="0" indent="0" algn="ctr">
              <a:buNone/>
              <a:defRPr sz="2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7200" y="5766393"/>
            <a:ext cx="2133600" cy="365125"/>
          </a:xfrm>
        </p:spPr>
        <p:txBody>
          <a:bodyPr/>
          <a:lstStyle/>
          <a:p>
            <a:fld id="{BD0E7532-6558-2949-8B64-49F3D63F0157}" type="datetimeFigureOut">
              <a:rPr lang="en-US" smtClean="0"/>
              <a:t>12/12/22</a:t>
            </a:fld>
            <a:endParaRPr lang="en-US" dirty="0"/>
          </a:p>
        </p:txBody>
      </p:sp>
      <p:sp>
        <p:nvSpPr>
          <p:cNvPr id="5" name="Footer Placeholder 4"/>
          <p:cNvSpPr>
            <a:spLocks noGrp="1"/>
          </p:cNvSpPr>
          <p:nvPr>
            <p:ph type="ftr" sz="quarter" idx="11"/>
          </p:nvPr>
        </p:nvSpPr>
        <p:spPr>
          <a:xfrm>
            <a:off x="3124200" y="5766393"/>
            <a:ext cx="2895600" cy="365125"/>
          </a:xfrm>
        </p:spPr>
        <p:txBody>
          <a:bodyPr/>
          <a:lstStyle/>
          <a:p>
            <a:endParaRPr lang="en-US" dirty="0"/>
          </a:p>
        </p:txBody>
      </p:sp>
      <p:sp>
        <p:nvSpPr>
          <p:cNvPr id="6" name="Slide Number Placeholder 5"/>
          <p:cNvSpPr>
            <a:spLocks noGrp="1"/>
          </p:cNvSpPr>
          <p:nvPr>
            <p:ph type="sldNum" sz="quarter" idx="12"/>
          </p:nvPr>
        </p:nvSpPr>
        <p:spPr>
          <a:xfrm>
            <a:off x="6553200" y="5766393"/>
            <a:ext cx="2133600" cy="365125"/>
          </a:xfrm>
        </p:spPr>
        <p:txBody>
          <a:bodyPr/>
          <a:lstStyle/>
          <a:p>
            <a:fld id="{D2095A01-13E2-7E4C-9E76-AC791C07FBA4}" type="slidenum">
              <a:rPr lang="en-US" smtClean="0"/>
              <a:t>‹#›</a:t>
            </a:fld>
            <a:endParaRPr lang="en-US"/>
          </a:p>
        </p:txBody>
      </p:sp>
      <p:pic>
        <p:nvPicPr>
          <p:cNvPr id="9" name="Picture 8"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
        <p:nvSpPr>
          <p:cNvPr id="11" name="TextBox 10"/>
          <p:cNvSpPr txBox="1"/>
          <p:nvPr userDrawn="1"/>
        </p:nvSpPr>
        <p:spPr>
          <a:xfrm>
            <a:off x="851949" y="6112489"/>
            <a:ext cx="4615735" cy="646331"/>
          </a:xfrm>
          <a:prstGeom prst="rect">
            <a:avLst/>
          </a:prstGeom>
          <a:noFill/>
        </p:spPr>
        <p:txBody>
          <a:bodyPr wrap="square" rtlCol="0">
            <a:spAutoFit/>
          </a:bodyPr>
          <a:lstStyle/>
          <a:p>
            <a:pPr defTabSz="457200"/>
            <a:r>
              <a:rPr lang="en-US" sz="1200" dirty="0">
                <a:solidFill>
                  <a:prstClr val="black"/>
                </a:solidFill>
                <a:latin typeface="+mn-lt"/>
              </a:rPr>
              <a:t>This work is supported by the National Science Foundation’s </a:t>
            </a:r>
            <a:r>
              <a:rPr lang="en-US" sz="1200" i="0" dirty="0">
                <a:solidFill>
                  <a:prstClr val="black"/>
                </a:solidFill>
                <a:latin typeface="+mn-lt"/>
              </a:rPr>
              <a:t>Directorate for Education and Human Resources TUES</a:t>
            </a:r>
            <a:r>
              <a:rPr lang="en-US" sz="1200" dirty="0">
                <a:solidFill>
                  <a:prstClr val="black"/>
                </a:solidFill>
                <a:latin typeface="+mn-lt"/>
              </a:rPr>
              <a:t>-1245025, IUSE-</a:t>
            </a:r>
            <a:r>
              <a:rPr lang="is-IS" sz="1200" dirty="0">
                <a:solidFill>
                  <a:prstClr val="black"/>
                </a:solidFill>
                <a:latin typeface="+mn-lt"/>
              </a:rPr>
              <a:t>1612248</a:t>
            </a:r>
            <a:r>
              <a:rPr lang="en-US" sz="1200" dirty="0">
                <a:solidFill>
                  <a:prstClr val="black"/>
                </a:solidFill>
                <a:latin typeface="+mn-lt"/>
              </a:rPr>
              <a:t>, </a:t>
            </a:r>
            <a:r>
              <a:rPr lang="is-IS" sz="1200" dirty="0"/>
              <a:t>IUSE-1725347,  and </a:t>
            </a:r>
            <a:r>
              <a:rPr lang="en-US" sz="1200" dirty="0">
                <a:solidFill>
                  <a:prstClr val="black"/>
                </a:solidFill>
                <a:latin typeface="+mn-lt"/>
              </a:rPr>
              <a:t>IUSE-</a:t>
            </a:r>
            <a:r>
              <a:rPr lang="cs-CZ" sz="1200" dirty="0">
                <a:solidFill>
                  <a:prstClr val="black"/>
                </a:solidFill>
                <a:latin typeface="+mn-lt"/>
              </a:rPr>
              <a:t>1914915.</a:t>
            </a:r>
            <a:endParaRPr lang="en-US" sz="1200" dirty="0">
              <a:solidFill>
                <a:prstClr val="black"/>
              </a:solidFill>
              <a:latin typeface="+mn-lt"/>
            </a:endParaRPr>
          </a:p>
        </p:txBody>
      </p:sp>
      <p:sp>
        <p:nvSpPr>
          <p:cNvPr id="7" name="TextBox 6"/>
          <p:cNvSpPr txBox="1"/>
          <p:nvPr userDrawn="1"/>
        </p:nvSpPr>
        <p:spPr>
          <a:xfrm>
            <a:off x="5715840" y="6481821"/>
            <a:ext cx="2970960" cy="276999"/>
          </a:xfrm>
          <a:prstGeom prst="rect">
            <a:avLst/>
          </a:prstGeom>
          <a:noFill/>
        </p:spPr>
        <p:txBody>
          <a:bodyPr wrap="none" rtlCol="0">
            <a:spAutoFit/>
          </a:bodyPr>
          <a:lstStyle/>
          <a:p>
            <a:r>
              <a:rPr lang="en-US" sz="1200" dirty="0"/>
              <a:t>Questions, contact </a:t>
            </a:r>
            <a:r>
              <a:rPr lang="en-US" sz="1200" u="sng" dirty="0"/>
              <a:t>education-AT-unavco.org</a:t>
            </a:r>
            <a:endParaRPr lang="en-US" sz="1200" dirty="0"/>
          </a:p>
        </p:txBody>
      </p:sp>
      <p:pic>
        <p:nvPicPr>
          <p:cNvPr id="12" name="Picture 11" descr="NSF_Logo s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80" y="6121915"/>
            <a:ext cx="727157" cy="731520"/>
          </a:xfrm>
          <a:prstGeom prst="rect">
            <a:avLst/>
          </a:prstGeom>
        </p:spPr>
      </p:pic>
    </p:spTree>
    <p:extLst>
      <p:ext uri="{BB962C8B-B14F-4D97-AF65-F5344CB8AC3E}">
        <p14:creationId xmlns:p14="http://schemas.microsoft.com/office/powerpoint/2010/main" val="2535367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870858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287745"/>
            <a:ext cx="2133600" cy="365125"/>
          </a:xfrm>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a:xfrm>
            <a:off x="3124200" y="6287745"/>
            <a:ext cx="2895600" cy="365125"/>
          </a:xfrm>
        </p:spPr>
        <p:txBody>
          <a:bodyPr/>
          <a:lstStyle/>
          <a:p>
            <a:endParaRPr lang="en-US"/>
          </a:p>
        </p:txBody>
      </p:sp>
      <p:sp>
        <p:nvSpPr>
          <p:cNvPr id="6" name="Slide Number Placeholder 5"/>
          <p:cNvSpPr>
            <a:spLocks noGrp="1"/>
          </p:cNvSpPr>
          <p:nvPr>
            <p:ph type="sldNum" sz="quarter" idx="12"/>
          </p:nvPr>
        </p:nvSpPr>
        <p:spPr>
          <a:xfrm>
            <a:off x="6553200" y="6287745"/>
            <a:ext cx="2133600" cy="365125"/>
          </a:xfrm>
        </p:spPr>
        <p:txBody>
          <a:bodyPr/>
          <a:lstStyle/>
          <a:p>
            <a:fld id="{D2095A01-13E2-7E4C-9E76-AC791C07FBA4}" type="slidenum">
              <a:rPr lang="en-US" smtClean="0"/>
              <a:t>‹#›</a:t>
            </a:fld>
            <a:endParaRPr lang="en-US"/>
          </a:p>
        </p:txBody>
      </p:sp>
      <p:pic>
        <p:nvPicPr>
          <p:cNvPr id="7" name="Picture 6"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Tree>
    <p:extLst>
      <p:ext uri="{BB962C8B-B14F-4D97-AF65-F5344CB8AC3E}">
        <p14:creationId xmlns:p14="http://schemas.microsoft.com/office/powerpoint/2010/main" val="857239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537499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92018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573314"/>
            <a:ext cx="4040188"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92018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573314"/>
            <a:ext cx="4041775"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0E7532-6558-2949-8B64-49F3D63F0157}" type="datetimeFigureOut">
              <a:rPr lang="en-US" smtClean="0"/>
              <a:t>12/12/22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702504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E7532-6558-2949-8B64-49F3D63F0157}" type="datetimeFigureOut">
              <a:rPr lang="en-US" smtClean="0"/>
              <a:t>12/12/22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85089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E7532-6558-2949-8B64-49F3D63F0157}" type="datetimeFigureOut">
              <a:rPr lang="en-US" smtClean="0"/>
              <a:t>12/12/22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261455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552526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100523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308719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145016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650578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a:t>Click to edit Master title style</a:t>
            </a:r>
          </a:p>
        </p:txBody>
      </p:sp>
      <p:sp>
        <p:nvSpPr>
          <p:cNvPr id="3" name="Content Placeholder 2"/>
          <p:cNvSpPr>
            <a:spLocks noGrp="1"/>
          </p:cNvSpPr>
          <p:nvPr>
            <p:ph sz="half" idx="1"/>
          </p:nvPr>
        </p:nvSpPr>
        <p:spPr>
          <a:xfrm>
            <a:off x="566738" y="1752600"/>
            <a:ext cx="39243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7526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39624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dt" sz="half" idx="10"/>
          </p:nvPr>
        </p:nvSpPr>
        <p:spPr>
          <a:ln/>
        </p:spPr>
        <p:txBody>
          <a:bodyPr/>
          <a:lstStyle>
            <a:lvl1pPr>
              <a:defRPr/>
            </a:lvl1pPr>
          </a:lstStyle>
          <a:p>
            <a:endParaRPr lang="en-US"/>
          </a:p>
        </p:txBody>
      </p:sp>
      <p:sp>
        <p:nvSpPr>
          <p:cNvPr id="7" name="Rectangle 7"/>
          <p:cNvSpPr>
            <a:spLocks noGrp="1" noChangeArrowheads="1"/>
          </p:cNvSpPr>
          <p:nvPr>
            <p:ph type="ftr" sz="quarter" idx="11"/>
          </p:nvPr>
        </p:nvSpPr>
        <p:spPr>
          <a:ln/>
        </p:spPr>
        <p:txBody>
          <a:bodyPr/>
          <a:lstStyle>
            <a:lvl1pPr>
              <a:defRPr/>
            </a:lvl1pPr>
          </a:lstStyle>
          <a:p>
            <a:endParaRPr lang="en-US"/>
          </a:p>
        </p:txBody>
      </p:sp>
      <p:sp>
        <p:nvSpPr>
          <p:cNvPr id="8" name="Rectangle 8"/>
          <p:cNvSpPr>
            <a:spLocks noGrp="1" noChangeArrowheads="1"/>
          </p:cNvSpPr>
          <p:nvPr>
            <p:ph type="sldNum" sz="quarter" idx="12"/>
          </p:nvPr>
        </p:nvSpPr>
        <p:spPr>
          <a:ln/>
        </p:spPr>
        <p:txBody>
          <a:bodyPr/>
          <a:lstStyle>
            <a:lvl1pPr>
              <a:defRPr/>
            </a:lvl1pPr>
          </a:lstStyle>
          <a:p>
            <a:fld id="{8396A930-65E3-E14B-8F7F-0D98D5A8F0F5}" type="slidenum">
              <a:rPr lang="en-US"/>
              <a:pPr/>
              <a:t>‹#›</a:t>
            </a:fld>
            <a:endParaRPr lang="en-US"/>
          </a:p>
        </p:txBody>
      </p:sp>
    </p:spTree>
    <p:extLst>
      <p:ext uri="{BB962C8B-B14F-4D97-AF65-F5344CB8AC3E}">
        <p14:creationId xmlns:p14="http://schemas.microsoft.com/office/powerpoint/2010/main" val="32720166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74675" y="304800"/>
            <a:ext cx="8001000" cy="1216025"/>
          </a:xfrm>
        </p:spPr>
        <p:txBody>
          <a:bodyPr/>
          <a:lstStyle/>
          <a:p>
            <a:r>
              <a:rPr lang="en-US"/>
              <a:t>Click to edit Master title style</a:t>
            </a:r>
          </a:p>
        </p:txBody>
      </p:sp>
      <p:sp>
        <p:nvSpPr>
          <p:cNvPr id="3" name="Content Placeholder 2"/>
          <p:cNvSpPr>
            <a:spLocks noGrp="1"/>
          </p:cNvSpPr>
          <p:nvPr>
            <p:ph sz="quarter" idx="1"/>
          </p:nvPr>
        </p:nvSpPr>
        <p:spPr>
          <a:xfrm>
            <a:off x="566738" y="17526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7526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66738" y="39624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3438" y="39624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endParaRPr lang="en-US"/>
          </a:p>
        </p:txBody>
      </p:sp>
      <p:sp>
        <p:nvSpPr>
          <p:cNvPr id="8" name="Rectangle 7"/>
          <p:cNvSpPr>
            <a:spLocks noGrp="1" noChangeArrowheads="1"/>
          </p:cNvSpPr>
          <p:nvPr>
            <p:ph type="ftr" sz="quarter" idx="11"/>
          </p:nvPr>
        </p:nvSpPr>
        <p:spPr>
          <a:ln/>
        </p:spPr>
        <p:txBody>
          <a:bodyPr/>
          <a:lstStyle>
            <a:lvl1pPr>
              <a:defRPr/>
            </a:lvl1pPr>
          </a:lstStyle>
          <a:p>
            <a:endParaRPr lang="en-US"/>
          </a:p>
        </p:txBody>
      </p:sp>
      <p:sp>
        <p:nvSpPr>
          <p:cNvPr id="9" name="Rectangle 8"/>
          <p:cNvSpPr>
            <a:spLocks noGrp="1" noChangeArrowheads="1"/>
          </p:cNvSpPr>
          <p:nvPr>
            <p:ph type="sldNum" sz="quarter" idx="12"/>
          </p:nvPr>
        </p:nvSpPr>
        <p:spPr>
          <a:ln/>
        </p:spPr>
        <p:txBody>
          <a:bodyPr/>
          <a:lstStyle>
            <a:lvl1pPr>
              <a:defRPr/>
            </a:lvl1pPr>
          </a:lstStyle>
          <a:p>
            <a:fld id="{FFD6FC5E-AECE-6D4A-8EB7-83E246565ACF}" type="slidenum">
              <a:rPr lang="en-US"/>
              <a:pPr/>
              <a:t>‹#›</a:t>
            </a:fld>
            <a:endParaRPr lang="en-US"/>
          </a:p>
        </p:txBody>
      </p:sp>
    </p:spTree>
    <p:extLst>
      <p:ext uri="{BB962C8B-B14F-4D97-AF65-F5344CB8AC3E}">
        <p14:creationId xmlns:p14="http://schemas.microsoft.com/office/powerpoint/2010/main" val="3566193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71600" y="3832728"/>
            <a:ext cx="6400800" cy="1752600"/>
          </a:xfrm>
        </p:spPr>
        <p:txBody>
          <a:bodyPr>
            <a:normAutofit/>
          </a:bodyPr>
          <a:lstStyle>
            <a:lvl1pPr marL="0" indent="0" algn="ctr">
              <a:buNone/>
              <a:defRPr sz="2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7200" y="5766393"/>
            <a:ext cx="2133600" cy="365125"/>
          </a:xfrm>
        </p:spPr>
        <p:txBody>
          <a:bodyPr/>
          <a:lstStyle/>
          <a:p>
            <a:fld id="{BD0E7532-6558-2949-8B64-49F3D63F0157}" type="datetimeFigureOut">
              <a:rPr lang="en-US" smtClean="0"/>
              <a:t>12/12/22</a:t>
            </a:fld>
            <a:endParaRPr lang="en-US" dirty="0"/>
          </a:p>
        </p:txBody>
      </p:sp>
      <p:sp>
        <p:nvSpPr>
          <p:cNvPr id="5" name="Footer Placeholder 4"/>
          <p:cNvSpPr>
            <a:spLocks noGrp="1"/>
          </p:cNvSpPr>
          <p:nvPr>
            <p:ph type="ftr" sz="quarter" idx="11"/>
          </p:nvPr>
        </p:nvSpPr>
        <p:spPr>
          <a:xfrm>
            <a:off x="3124200" y="5766393"/>
            <a:ext cx="2895600" cy="365125"/>
          </a:xfrm>
        </p:spPr>
        <p:txBody>
          <a:bodyPr/>
          <a:lstStyle/>
          <a:p>
            <a:endParaRPr lang="en-US" dirty="0"/>
          </a:p>
        </p:txBody>
      </p:sp>
      <p:sp>
        <p:nvSpPr>
          <p:cNvPr id="6" name="Slide Number Placeholder 5"/>
          <p:cNvSpPr>
            <a:spLocks noGrp="1"/>
          </p:cNvSpPr>
          <p:nvPr>
            <p:ph type="sldNum" sz="quarter" idx="12"/>
          </p:nvPr>
        </p:nvSpPr>
        <p:spPr>
          <a:xfrm>
            <a:off x="6553200" y="5766393"/>
            <a:ext cx="2133600" cy="365125"/>
          </a:xfrm>
        </p:spPr>
        <p:txBody>
          <a:bodyPr/>
          <a:lstStyle/>
          <a:p>
            <a:fld id="{D2095A01-13E2-7E4C-9E76-AC791C07FBA4}" type="slidenum">
              <a:rPr lang="en-US" smtClean="0"/>
              <a:t>‹#›</a:t>
            </a:fld>
            <a:endParaRPr lang="en-US"/>
          </a:p>
        </p:txBody>
      </p:sp>
      <p:pic>
        <p:nvPicPr>
          <p:cNvPr id="9" name="Picture 8"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
        <p:nvSpPr>
          <p:cNvPr id="11" name="TextBox 10"/>
          <p:cNvSpPr txBox="1"/>
          <p:nvPr userDrawn="1"/>
        </p:nvSpPr>
        <p:spPr>
          <a:xfrm>
            <a:off x="851949" y="6112489"/>
            <a:ext cx="4615735" cy="646331"/>
          </a:xfrm>
          <a:prstGeom prst="rect">
            <a:avLst/>
          </a:prstGeom>
          <a:noFill/>
        </p:spPr>
        <p:txBody>
          <a:bodyPr wrap="square" rtlCol="0">
            <a:spAutoFit/>
          </a:bodyPr>
          <a:lstStyle/>
          <a:p>
            <a:pPr defTabSz="457200"/>
            <a:r>
              <a:rPr lang="en-US" sz="1200" dirty="0">
                <a:solidFill>
                  <a:prstClr val="black"/>
                </a:solidFill>
                <a:latin typeface="+mn-lt"/>
              </a:rPr>
              <a:t>This work is supported by the National Science Foundation’s </a:t>
            </a:r>
            <a:r>
              <a:rPr lang="en-US" sz="1200" i="0" dirty="0">
                <a:solidFill>
                  <a:prstClr val="black"/>
                </a:solidFill>
                <a:latin typeface="+mn-lt"/>
              </a:rPr>
              <a:t>Directorate for Education and Human Resources TUES</a:t>
            </a:r>
            <a:r>
              <a:rPr lang="en-US" sz="1200" dirty="0">
                <a:solidFill>
                  <a:prstClr val="black"/>
                </a:solidFill>
                <a:latin typeface="+mn-lt"/>
              </a:rPr>
              <a:t>-1245025, IUSE-</a:t>
            </a:r>
            <a:r>
              <a:rPr lang="is-IS" sz="1200" dirty="0">
                <a:solidFill>
                  <a:prstClr val="black"/>
                </a:solidFill>
                <a:latin typeface="+mn-lt"/>
              </a:rPr>
              <a:t>1612248</a:t>
            </a:r>
            <a:r>
              <a:rPr lang="en-US" sz="1200" dirty="0">
                <a:solidFill>
                  <a:prstClr val="black"/>
                </a:solidFill>
                <a:latin typeface="+mn-lt"/>
              </a:rPr>
              <a:t>, </a:t>
            </a:r>
            <a:r>
              <a:rPr lang="is-IS" sz="1200" dirty="0"/>
              <a:t>IUSE-1725347,  and </a:t>
            </a:r>
            <a:r>
              <a:rPr lang="en-US" sz="1200" dirty="0">
                <a:solidFill>
                  <a:prstClr val="black"/>
                </a:solidFill>
                <a:latin typeface="+mn-lt"/>
              </a:rPr>
              <a:t>IUSE-</a:t>
            </a:r>
            <a:r>
              <a:rPr lang="cs-CZ" sz="1200" dirty="0">
                <a:solidFill>
                  <a:prstClr val="black"/>
                </a:solidFill>
                <a:latin typeface="+mn-lt"/>
              </a:rPr>
              <a:t>1914915.</a:t>
            </a:r>
            <a:endParaRPr lang="en-US" sz="1200" dirty="0">
              <a:solidFill>
                <a:prstClr val="black"/>
              </a:solidFill>
              <a:latin typeface="+mn-lt"/>
            </a:endParaRPr>
          </a:p>
        </p:txBody>
      </p:sp>
      <p:sp>
        <p:nvSpPr>
          <p:cNvPr id="7" name="TextBox 6"/>
          <p:cNvSpPr txBox="1"/>
          <p:nvPr userDrawn="1"/>
        </p:nvSpPr>
        <p:spPr>
          <a:xfrm>
            <a:off x="5715840" y="6481821"/>
            <a:ext cx="2970960" cy="276999"/>
          </a:xfrm>
          <a:prstGeom prst="rect">
            <a:avLst/>
          </a:prstGeom>
          <a:noFill/>
        </p:spPr>
        <p:txBody>
          <a:bodyPr wrap="none" rtlCol="0">
            <a:spAutoFit/>
          </a:bodyPr>
          <a:lstStyle/>
          <a:p>
            <a:r>
              <a:rPr lang="en-US" sz="1200" dirty="0"/>
              <a:t>Questions, contact </a:t>
            </a:r>
            <a:r>
              <a:rPr lang="en-US" sz="1200" u="sng" dirty="0"/>
              <a:t>education-AT-unavco.org</a:t>
            </a:r>
            <a:endParaRPr lang="en-US" sz="1200" dirty="0"/>
          </a:p>
        </p:txBody>
      </p:sp>
      <p:pic>
        <p:nvPicPr>
          <p:cNvPr id="12" name="Picture 11" descr="NSF_Logo s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80" y="6121915"/>
            <a:ext cx="727157" cy="731520"/>
          </a:xfrm>
          <a:prstGeom prst="rect">
            <a:avLst/>
          </a:prstGeom>
        </p:spPr>
      </p:pic>
    </p:spTree>
    <p:extLst>
      <p:ext uri="{BB962C8B-B14F-4D97-AF65-F5344CB8AC3E}">
        <p14:creationId xmlns:p14="http://schemas.microsoft.com/office/powerpoint/2010/main" val="98532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563420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287745"/>
            <a:ext cx="2133600" cy="365125"/>
          </a:xfrm>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a:xfrm>
            <a:off x="3124200" y="6287745"/>
            <a:ext cx="2895600" cy="365125"/>
          </a:xfrm>
        </p:spPr>
        <p:txBody>
          <a:bodyPr/>
          <a:lstStyle/>
          <a:p>
            <a:endParaRPr lang="en-US"/>
          </a:p>
        </p:txBody>
      </p:sp>
      <p:sp>
        <p:nvSpPr>
          <p:cNvPr id="6" name="Slide Number Placeholder 5"/>
          <p:cNvSpPr>
            <a:spLocks noGrp="1"/>
          </p:cNvSpPr>
          <p:nvPr>
            <p:ph type="sldNum" sz="quarter" idx="12"/>
          </p:nvPr>
        </p:nvSpPr>
        <p:spPr>
          <a:xfrm>
            <a:off x="6553200" y="6287745"/>
            <a:ext cx="2133600" cy="365125"/>
          </a:xfrm>
        </p:spPr>
        <p:txBody>
          <a:bodyPr/>
          <a:lstStyle/>
          <a:p>
            <a:fld id="{D2095A01-13E2-7E4C-9E76-AC791C07FBA4}" type="slidenum">
              <a:rPr lang="en-US" smtClean="0"/>
              <a:t>‹#›</a:t>
            </a:fld>
            <a:endParaRPr lang="en-US"/>
          </a:p>
        </p:txBody>
      </p:sp>
      <p:pic>
        <p:nvPicPr>
          <p:cNvPr id="7" name="Picture 6"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Tree>
    <p:extLst>
      <p:ext uri="{BB962C8B-B14F-4D97-AF65-F5344CB8AC3E}">
        <p14:creationId xmlns:p14="http://schemas.microsoft.com/office/powerpoint/2010/main" val="3522955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296927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92018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573314"/>
            <a:ext cx="4040188"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92018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573314"/>
            <a:ext cx="4041775"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0E7532-6558-2949-8B64-49F3D63F0157}" type="datetimeFigureOut">
              <a:rPr lang="en-US" smtClean="0"/>
              <a:t>12/12/22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973840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5478485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E7532-6558-2949-8B64-49F3D63F0157}" type="datetimeFigureOut">
              <a:rPr lang="en-US" smtClean="0"/>
              <a:t>12/12/22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471619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E7532-6558-2949-8B64-49F3D63F0157}" type="datetimeFigureOut">
              <a:rPr lang="en-US" smtClean="0"/>
              <a:t>12/12/22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8466418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7560810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966774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0908071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93889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FC2F86-B838-EE49-8325-BD3EB8FC1445}"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3818114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FC2F86-B838-EE49-8325-BD3EB8FC1445}" type="datetimeFigureOut">
              <a:rPr lang="en-US" smtClean="0"/>
              <a:t>12/12/22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758732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FC2F86-B838-EE49-8325-BD3EB8FC1445}" type="datetimeFigureOut">
              <a:rPr lang="en-US" smtClean="0"/>
              <a:t>12/12/22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690238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FC2F86-B838-EE49-8325-BD3EB8FC1445}" type="datetimeFigureOut">
              <a:rPr lang="en-US" smtClean="0"/>
              <a:t>12/12/22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774682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FC2F86-B838-EE49-8325-BD3EB8FC1445}"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1940920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FC2F86-B838-EE49-8325-BD3EB8FC1445}"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1443455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4.png"/><Relationship Id="rId3" Type="http://schemas.openxmlformats.org/officeDocument/2006/relationships/slideLayout" Target="../slideLayouts/slideLayout14.xml"/><Relationship Id="rId21" Type="http://schemas.openxmlformats.org/officeDocument/2006/relationships/image" Target="../media/image7.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image" Target="../media/image2.jpg"/><Relationship Id="rId20"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image" Target="../media/image5.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6.xml"/><Relationship Id="rId16"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png"/><Relationship Id="rId10" Type="http://schemas.openxmlformats.org/officeDocument/2006/relationships/slideLayout" Target="../slideLayouts/slideLayout34.xml"/><Relationship Id="rId19" Type="http://schemas.openxmlformats.org/officeDocument/2006/relationships/image" Target="../media/image7.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C2F86-B838-EE49-8325-BD3EB8FC1445}" type="datetimeFigureOut">
              <a:rPr lang="en-US" smtClean="0"/>
              <a:t>12/12/22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33B32-DF0F-5144-A4D6-62D7B7CF8EAD}" type="slidenum">
              <a:rPr lang="en-US" smtClean="0"/>
              <a:t>‹#›</a:t>
            </a:fld>
            <a:endParaRPr lang="en-US"/>
          </a:p>
        </p:txBody>
      </p:sp>
    </p:spTree>
    <p:extLst>
      <p:ext uri="{BB962C8B-B14F-4D97-AF65-F5344CB8AC3E}">
        <p14:creationId xmlns:p14="http://schemas.microsoft.com/office/powerpoint/2010/main" val="4154095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8EF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7652"/>
            <a:ext cx="8229600" cy="502088"/>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457200" y="949332"/>
            <a:ext cx="8229600" cy="4765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581986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E7532-6558-2949-8B64-49F3D63F0157}" type="datetimeFigureOut">
              <a:rPr lang="en-US" smtClean="0"/>
              <a:t>12/12/22</a:t>
            </a:fld>
            <a:endParaRPr lang="en-US"/>
          </a:p>
        </p:txBody>
      </p:sp>
      <p:sp>
        <p:nvSpPr>
          <p:cNvPr id="5" name="Footer Placeholder 4"/>
          <p:cNvSpPr>
            <a:spLocks noGrp="1"/>
          </p:cNvSpPr>
          <p:nvPr>
            <p:ph type="ftr" sz="quarter" idx="3"/>
          </p:nvPr>
        </p:nvSpPr>
        <p:spPr>
          <a:xfrm>
            <a:off x="3124200" y="58198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81986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95A01-13E2-7E4C-9E76-AC791C07FBA4}" type="slidenum">
              <a:rPr lang="en-US" smtClean="0"/>
              <a:t>‹#›</a:t>
            </a:fld>
            <a:endParaRPr lang="en-US"/>
          </a:p>
        </p:txBody>
      </p:sp>
      <p:pic>
        <p:nvPicPr>
          <p:cNvPr id="7" name="Picture 6" descr="GETSI_banner_wide.png"/>
          <p:cNvPicPr>
            <a:picLocks noChangeAspect="1"/>
          </p:cNvPicPr>
          <p:nvPr/>
        </p:nvPicPr>
        <p:blipFill rotWithShape="1">
          <a:blip r:embed="rId15">
            <a:extLst>
              <a:ext uri="{28A0092B-C50C-407E-A947-70E740481C1C}">
                <a14:useLocalDpi xmlns:a14="http://schemas.microsoft.com/office/drawing/2010/main" val="0"/>
              </a:ext>
            </a:extLst>
          </a:blip>
          <a:srcRect r="11088"/>
          <a:stretch/>
        </p:blipFill>
        <p:spPr>
          <a:xfrm>
            <a:off x="0" y="6322737"/>
            <a:ext cx="9144000" cy="549374"/>
          </a:xfrm>
          <a:prstGeom prst="rect">
            <a:avLst/>
          </a:prstGeom>
        </p:spPr>
      </p:pic>
      <p:pic>
        <p:nvPicPr>
          <p:cNvPr id="10" name="Picture 9" descr="MtSAC_fullcolor_print.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88808" y="6463857"/>
            <a:ext cx="373662" cy="263743"/>
          </a:xfrm>
          <a:prstGeom prst="rect">
            <a:avLst/>
          </a:prstGeom>
        </p:spPr>
      </p:pic>
      <p:pic>
        <p:nvPicPr>
          <p:cNvPr id="8" name="Picture 7"/>
          <p:cNvPicPr>
            <a:picLocks noChangeAspect="1"/>
          </p:cNvPicPr>
          <p:nvPr/>
        </p:nvPicPr>
        <p:blipFill>
          <a:blip r:embed="rId17"/>
          <a:stretch>
            <a:fillRect/>
          </a:stretch>
        </p:blipFill>
        <p:spPr>
          <a:xfrm>
            <a:off x="6200834" y="6506502"/>
            <a:ext cx="669199" cy="178453"/>
          </a:xfrm>
          <a:prstGeom prst="rect">
            <a:avLst/>
          </a:prstGeom>
        </p:spPr>
      </p:pic>
      <p:pic>
        <p:nvPicPr>
          <p:cNvPr id="13" name="Picture 12"/>
          <p:cNvPicPr>
            <a:picLocks noChangeAspect="1"/>
          </p:cNvPicPr>
          <p:nvPr/>
        </p:nvPicPr>
        <p:blipFill>
          <a:blip r:embed="rId18"/>
          <a:stretch>
            <a:fillRect/>
          </a:stretch>
        </p:blipFill>
        <p:spPr>
          <a:xfrm>
            <a:off x="6899113" y="6448481"/>
            <a:ext cx="233256" cy="294495"/>
          </a:xfrm>
          <a:prstGeom prst="rect">
            <a:avLst/>
          </a:prstGeom>
        </p:spPr>
      </p:pic>
      <p:pic>
        <p:nvPicPr>
          <p:cNvPr id="14" name="Picture 13"/>
          <p:cNvPicPr>
            <a:picLocks noChangeAspect="1"/>
          </p:cNvPicPr>
          <p:nvPr/>
        </p:nvPicPr>
        <p:blipFill>
          <a:blip r:embed="rId19"/>
          <a:stretch>
            <a:fillRect/>
          </a:stretch>
        </p:blipFill>
        <p:spPr>
          <a:xfrm>
            <a:off x="8177346" y="6527245"/>
            <a:ext cx="410898" cy="136966"/>
          </a:xfrm>
          <a:prstGeom prst="rect">
            <a:avLst/>
          </a:prstGeom>
        </p:spPr>
      </p:pic>
      <p:pic>
        <p:nvPicPr>
          <p:cNvPr id="9" name="Picture 8" descr="ISUreverse.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19826" y="6519220"/>
            <a:ext cx="508511" cy="153017"/>
          </a:xfrm>
          <a:prstGeom prst="rect">
            <a:avLst/>
          </a:prstGeom>
        </p:spPr>
      </p:pic>
      <p:pic>
        <p:nvPicPr>
          <p:cNvPr id="15" name="Picture 14" descr="NSF_Logo sm.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644688" y="6367147"/>
            <a:ext cx="472651" cy="475487"/>
          </a:xfrm>
          <a:prstGeom prst="rect">
            <a:avLst/>
          </a:prstGeom>
        </p:spPr>
      </p:pic>
    </p:spTree>
    <p:extLst>
      <p:ext uri="{BB962C8B-B14F-4D97-AF65-F5344CB8AC3E}">
        <p14:creationId xmlns:p14="http://schemas.microsoft.com/office/powerpoint/2010/main" val="9219830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457200" rtl="0" eaLnBrk="1" latinLnBrk="0" hangingPunct="1">
        <a:spcBef>
          <a:spcPct val="0"/>
        </a:spcBef>
        <a:buNone/>
        <a:defRPr sz="3400" b="1" kern="1200" cap="small">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2D8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7652"/>
            <a:ext cx="8229600" cy="502088"/>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457200" y="949332"/>
            <a:ext cx="8229600" cy="4765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581986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E7532-6558-2949-8B64-49F3D63F0157}" type="datetimeFigureOut">
              <a:rPr lang="en-US" smtClean="0"/>
              <a:t>12/12/22</a:t>
            </a:fld>
            <a:endParaRPr lang="en-US"/>
          </a:p>
        </p:txBody>
      </p:sp>
      <p:sp>
        <p:nvSpPr>
          <p:cNvPr id="5" name="Footer Placeholder 4"/>
          <p:cNvSpPr>
            <a:spLocks noGrp="1"/>
          </p:cNvSpPr>
          <p:nvPr>
            <p:ph type="ftr" sz="quarter" idx="3"/>
          </p:nvPr>
        </p:nvSpPr>
        <p:spPr>
          <a:xfrm>
            <a:off x="3124200" y="58198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81986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95A01-13E2-7E4C-9E76-AC791C07FBA4}" type="slidenum">
              <a:rPr lang="en-US" smtClean="0"/>
              <a:t>‹#›</a:t>
            </a:fld>
            <a:endParaRPr lang="en-US"/>
          </a:p>
        </p:txBody>
      </p:sp>
      <p:pic>
        <p:nvPicPr>
          <p:cNvPr id="7" name="Picture 6" descr="GETSI_banner_wide.png"/>
          <p:cNvPicPr>
            <a:picLocks noChangeAspect="1"/>
          </p:cNvPicPr>
          <p:nvPr/>
        </p:nvPicPr>
        <p:blipFill rotWithShape="1">
          <a:blip r:embed="rId13">
            <a:extLst>
              <a:ext uri="{28A0092B-C50C-407E-A947-70E740481C1C}">
                <a14:useLocalDpi xmlns:a14="http://schemas.microsoft.com/office/drawing/2010/main" val="0"/>
              </a:ext>
            </a:extLst>
          </a:blip>
          <a:srcRect r="11088"/>
          <a:stretch/>
        </p:blipFill>
        <p:spPr>
          <a:xfrm>
            <a:off x="0" y="6322737"/>
            <a:ext cx="9144000" cy="549374"/>
          </a:xfrm>
          <a:prstGeom prst="rect">
            <a:avLst/>
          </a:prstGeom>
        </p:spPr>
      </p:pic>
      <p:pic>
        <p:nvPicPr>
          <p:cNvPr id="10" name="Picture 9" descr="MtSAC_fullcolor_print.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88808" y="6463857"/>
            <a:ext cx="373662" cy="263743"/>
          </a:xfrm>
          <a:prstGeom prst="rect">
            <a:avLst/>
          </a:prstGeom>
        </p:spPr>
      </p:pic>
      <p:pic>
        <p:nvPicPr>
          <p:cNvPr id="8" name="Picture 7"/>
          <p:cNvPicPr>
            <a:picLocks noChangeAspect="1"/>
          </p:cNvPicPr>
          <p:nvPr/>
        </p:nvPicPr>
        <p:blipFill>
          <a:blip r:embed="rId15"/>
          <a:stretch>
            <a:fillRect/>
          </a:stretch>
        </p:blipFill>
        <p:spPr>
          <a:xfrm>
            <a:off x="6200834" y="6506502"/>
            <a:ext cx="669199" cy="178453"/>
          </a:xfrm>
          <a:prstGeom prst="rect">
            <a:avLst/>
          </a:prstGeom>
        </p:spPr>
      </p:pic>
      <p:pic>
        <p:nvPicPr>
          <p:cNvPr id="13" name="Picture 12"/>
          <p:cNvPicPr>
            <a:picLocks noChangeAspect="1"/>
          </p:cNvPicPr>
          <p:nvPr/>
        </p:nvPicPr>
        <p:blipFill>
          <a:blip r:embed="rId16"/>
          <a:stretch>
            <a:fillRect/>
          </a:stretch>
        </p:blipFill>
        <p:spPr>
          <a:xfrm>
            <a:off x="6899113" y="6448481"/>
            <a:ext cx="233256" cy="294495"/>
          </a:xfrm>
          <a:prstGeom prst="rect">
            <a:avLst/>
          </a:prstGeom>
        </p:spPr>
      </p:pic>
      <p:pic>
        <p:nvPicPr>
          <p:cNvPr id="14" name="Picture 13"/>
          <p:cNvPicPr>
            <a:picLocks noChangeAspect="1"/>
          </p:cNvPicPr>
          <p:nvPr/>
        </p:nvPicPr>
        <p:blipFill>
          <a:blip r:embed="rId17"/>
          <a:stretch>
            <a:fillRect/>
          </a:stretch>
        </p:blipFill>
        <p:spPr>
          <a:xfrm>
            <a:off x="8177346" y="6527245"/>
            <a:ext cx="410898" cy="136966"/>
          </a:xfrm>
          <a:prstGeom prst="rect">
            <a:avLst/>
          </a:prstGeom>
        </p:spPr>
      </p:pic>
      <p:pic>
        <p:nvPicPr>
          <p:cNvPr id="9" name="Picture 8" descr="ISUreverse.pn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619826" y="6519220"/>
            <a:ext cx="508511" cy="153017"/>
          </a:xfrm>
          <a:prstGeom prst="rect">
            <a:avLst/>
          </a:prstGeom>
        </p:spPr>
      </p:pic>
      <p:pic>
        <p:nvPicPr>
          <p:cNvPr id="15" name="Picture 14" descr="NSF_Logo sm.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644688" y="6367147"/>
            <a:ext cx="472651" cy="475487"/>
          </a:xfrm>
          <a:prstGeom prst="rect">
            <a:avLst/>
          </a:prstGeom>
        </p:spPr>
      </p:pic>
    </p:spTree>
    <p:extLst>
      <p:ext uri="{BB962C8B-B14F-4D97-AF65-F5344CB8AC3E}">
        <p14:creationId xmlns:p14="http://schemas.microsoft.com/office/powerpoint/2010/main" val="41082928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457200" rtl="0" eaLnBrk="1" latinLnBrk="0" hangingPunct="1">
        <a:spcBef>
          <a:spcPct val="0"/>
        </a:spcBef>
        <a:buNone/>
        <a:defRPr sz="3400" b="1" kern="1200" cap="small">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youtu.be/s93i7m82h54"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youtu.be/Vus2XM-3q4A" TargetMode="External"/><Relationship Id="rId5" Type="http://schemas.openxmlformats.org/officeDocument/2006/relationships/hyperlink" Target="https://youtu.be/zu4cBM4m5gU" TargetMode="Externa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svs.gsfc.nasa.gov/30880" TargetMode="External"/><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s://svs.gsfc.nasa.gov/30879"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package" Target="../embeddings/Microsoft_Word_Document.docx"/></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45.jpeg"/><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vmlDrawing" Target="../drawings/vmlDrawing2.vml"/><Relationship Id="rId5" Type="http://schemas.openxmlformats.org/officeDocument/2006/relationships/image" Target="../media/image46.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jlmaurer/GE6146/blob/master/notebooks/Lab2_Gravity.ipynb" TargetMode="External"/><Relationship Id="rId2" Type="http://schemas.openxmlformats.org/officeDocument/2006/relationships/hyperlink" Target="https://ccar.colorado.edu/grace/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AAD4-5087-6F40-93EF-FBD6C3302353}"/>
              </a:ext>
            </a:extLst>
          </p:cNvPr>
          <p:cNvSpPr>
            <a:spLocks noGrp="1"/>
          </p:cNvSpPr>
          <p:nvPr>
            <p:ph type="ctrTitle"/>
          </p:nvPr>
        </p:nvSpPr>
        <p:spPr/>
        <p:txBody>
          <a:bodyPr/>
          <a:lstStyle/>
          <a:p>
            <a:r>
              <a:rPr lang="en-US" dirty="0"/>
              <a:t>Gravity from Space</a:t>
            </a:r>
          </a:p>
        </p:txBody>
      </p:sp>
      <p:sp>
        <p:nvSpPr>
          <p:cNvPr id="3" name="Subtitle 2">
            <a:extLst>
              <a:ext uri="{FF2B5EF4-FFF2-40B4-BE49-F238E27FC236}">
                <a16:creationId xmlns:a16="http://schemas.microsoft.com/office/drawing/2014/main" id="{4E46CD73-0B4D-1A4C-A0A9-9E853BF41AB7}"/>
              </a:ext>
            </a:extLst>
          </p:cNvPr>
          <p:cNvSpPr>
            <a:spLocks noGrp="1"/>
          </p:cNvSpPr>
          <p:nvPr>
            <p:ph type="subTitle" idx="1"/>
          </p:nvPr>
        </p:nvSpPr>
        <p:spPr/>
        <p:txBody>
          <a:bodyPr/>
          <a:lstStyle/>
          <a:p>
            <a:r>
              <a:rPr lang="en-US" i="1" dirty="0"/>
              <a:t>With contributions from GETSI-SERC and </a:t>
            </a:r>
            <a:r>
              <a:rPr lang="en-US" i="1" dirty="0" err="1"/>
              <a:t>MetEd</a:t>
            </a:r>
            <a:endParaRPr lang="en-US" i="1" dirty="0"/>
          </a:p>
        </p:txBody>
      </p:sp>
    </p:spTree>
    <p:extLst>
      <p:ext uri="{BB962C8B-B14F-4D97-AF65-F5344CB8AC3E}">
        <p14:creationId xmlns:p14="http://schemas.microsoft.com/office/powerpoint/2010/main" val="3422024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D8B9-558C-DF4A-9123-1870046C110F}"/>
              </a:ext>
            </a:extLst>
          </p:cNvPr>
          <p:cNvSpPr>
            <a:spLocks noGrp="1"/>
          </p:cNvSpPr>
          <p:nvPr>
            <p:ph type="title"/>
          </p:nvPr>
        </p:nvSpPr>
        <p:spPr>
          <a:xfrm>
            <a:off x="628650" y="365126"/>
            <a:ext cx="7886700" cy="987685"/>
          </a:xfrm>
        </p:spPr>
        <p:txBody>
          <a:bodyPr/>
          <a:lstStyle/>
          <a:p>
            <a:r>
              <a:rPr lang="en-US" dirty="0"/>
              <a:t>Geoid vs Ellipsoid in USA</a:t>
            </a:r>
          </a:p>
        </p:txBody>
      </p:sp>
      <p:pic>
        <p:nvPicPr>
          <p:cNvPr id="5" name="Content Placeholder 4">
            <a:extLst>
              <a:ext uri="{FF2B5EF4-FFF2-40B4-BE49-F238E27FC236}">
                <a16:creationId xmlns:a16="http://schemas.microsoft.com/office/drawing/2014/main" id="{DE4AD2FD-024C-A441-ABCD-9324039BAD91}"/>
              </a:ext>
            </a:extLst>
          </p:cNvPr>
          <p:cNvPicPr>
            <a:picLocks noGrp="1" noChangeAspect="1"/>
          </p:cNvPicPr>
          <p:nvPr>
            <p:ph idx="1"/>
          </p:nvPr>
        </p:nvPicPr>
        <p:blipFill>
          <a:blip r:embed="rId2"/>
          <a:stretch>
            <a:fillRect/>
          </a:stretch>
        </p:blipFill>
        <p:spPr>
          <a:xfrm>
            <a:off x="-101752" y="1690689"/>
            <a:ext cx="9294962" cy="4647481"/>
          </a:xfrm>
        </p:spPr>
      </p:pic>
    </p:spTree>
    <p:extLst>
      <p:ext uri="{BB962C8B-B14F-4D97-AF65-F5344CB8AC3E}">
        <p14:creationId xmlns:p14="http://schemas.microsoft.com/office/powerpoint/2010/main" val="69848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4BEA-67CA-694F-9BA5-0C36F2FF1917}"/>
              </a:ext>
            </a:extLst>
          </p:cNvPr>
          <p:cNvSpPr>
            <a:spLocks noGrp="1"/>
          </p:cNvSpPr>
          <p:nvPr>
            <p:ph type="title"/>
          </p:nvPr>
        </p:nvSpPr>
        <p:spPr/>
        <p:txBody>
          <a:bodyPr/>
          <a:lstStyle/>
          <a:p>
            <a:r>
              <a:rPr lang="en-US" dirty="0"/>
              <a:t>How do elevation, density variations affect gravity?</a:t>
            </a:r>
          </a:p>
        </p:txBody>
      </p:sp>
      <p:sp>
        <p:nvSpPr>
          <p:cNvPr id="3" name="Content Placeholder 2">
            <a:extLst>
              <a:ext uri="{FF2B5EF4-FFF2-40B4-BE49-F238E27FC236}">
                <a16:creationId xmlns:a16="http://schemas.microsoft.com/office/drawing/2014/main" id="{EF63D4CA-9853-B946-9E57-1986C1947051}"/>
              </a:ext>
            </a:extLst>
          </p:cNvPr>
          <p:cNvSpPr>
            <a:spLocks noGrp="1"/>
          </p:cNvSpPr>
          <p:nvPr>
            <p:ph idx="1"/>
          </p:nvPr>
        </p:nvSpPr>
        <p:spPr/>
        <p:txBody>
          <a:bodyPr/>
          <a:lstStyle/>
          <a:p>
            <a:r>
              <a:rPr lang="en-US" dirty="0"/>
              <a:t>Gravity – density exercise</a:t>
            </a:r>
          </a:p>
          <a:p>
            <a:endParaRPr lang="en-US" dirty="0"/>
          </a:p>
          <a:p>
            <a:r>
              <a:rPr lang="en-US" dirty="0"/>
              <a:t>Data that goes into the gravity datum</a:t>
            </a:r>
          </a:p>
          <a:p>
            <a:pPr lvl="1"/>
            <a:r>
              <a:rPr lang="en-US" dirty="0"/>
              <a:t>Time-dependence </a:t>
            </a:r>
          </a:p>
        </p:txBody>
      </p:sp>
    </p:spTree>
    <p:extLst>
      <p:ext uri="{BB962C8B-B14F-4D97-AF65-F5344CB8AC3E}">
        <p14:creationId xmlns:p14="http://schemas.microsoft.com/office/powerpoint/2010/main" val="243469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B5C1-2EE7-9A4B-AEEF-27B245E65D2E}"/>
              </a:ext>
            </a:extLst>
          </p:cNvPr>
          <p:cNvSpPr>
            <a:spLocks noGrp="1"/>
          </p:cNvSpPr>
          <p:nvPr>
            <p:ph type="title"/>
          </p:nvPr>
        </p:nvSpPr>
        <p:spPr>
          <a:xfrm>
            <a:off x="97348" y="114605"/>
            <a:ext cx="8947616" cy="837373"/>
          </a:xfrm>
        </p:spPr>
        <p:txBody>
          <a:bodyPr>
            <a:normAutofit/>
          </a:bodyPr>
          <a:lstStyle/>
          <a:p>
            <a:pPr algn="ctr"/>
            <a:r>
              <a:rPr lang="en-US" sz="4000" dirty="0"/>
              <a:t>Time changes in the geoid / gravity field</a:t>
            </a:r>
          </a:p>
        </p:txBody>
      </p:sp>
      <p:pic>
        <p:nvPicPr>
          <p:cNvPr id="5" name="Content Placeholder 4">
            <a:extLst>
              <a:ext uri="{FF2B5EF4-FFF2-40B4-BE49-F238E27FC236}">
                <a16:creationId xmlns:a16="http://schemas.microsoft.com/office/drawing/2014/main" id="{137C83E4-5E51-6445-B433-0AEAACE39A23}"/>
              </a:ext>
            </a:extLst>
          </p:cNvPr>
          <p:cNvPicPr>
            <a:picLocks noGrp="1" noChangeAspect="1"/>
          </p:cNvPicPr>
          <p:nvPr>
            <p:ph idx="1"/>
          </p:nvPr>
        </p:nvPicPr>
        <p:blipFill>
          <a:blip r:embed="rId2"/>
          <a:stretch>
            <a:fillRect/>
          </a:stretch>
        </p:blipFill>
        <p:spPr>
          <a:xfrm>
            <a:off x="349043" y="1145728"/>
            <a:ext cx="8444227" cy="5712272"/>
          </a:xfrm>
        </p:spPr>
      </p:pic>
    </p:spTree>
    <p:extLst>
      <p:ext uri="{BB962C8B-B14F-4D97-AF65-F5344CB8AC3E}">
        <p14:creationId xmlns:p14="http://schemas.microsoft.com/office/powerpoint/2010/main" val="22670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B5C1-2EE7-9A4B-AEEF-27B245E65D2E}"/>
              </a:ext>
            </a:extLst>
          </p:cNvPr>
          <p:cNvSpPr>
            <a:spLocks noGrp="1"/>
          </p:cNvSpPr>
          <p:nvPr>
            <p:ph type="title"/>
          </p:nvPr>
        </p:nvSpPr>
        <p:spPr>
          <a:xfrm>
            <a:off x="97348" y="114605"/>
            <a:ext cx="8947616" cy="837373"/>
          </a:xfrm>
        </p:spPr>
        <p:txBody>
          <a:bodyPr>
            <a:normAutofit/>
          </a:bodyPr>
          <a:lstStyle/>
          <a:p>
            <a:pPr algn="ctr"/>
            <a:r>
              <a:rPr lang="en-US" sz="4000" dirty="0"/>
              <a:t>Time changes in the geoid / gravity field</a:t>
            </a:r>
          </a:p>
        </p:txBody>
      </p:sp>
      <p:pic>
        <p:nvPicPr>
          <p:cNvPr id="5" name="Content Placeholder 4">
            <a:extLst>
              <a:ext uri="{FF2B5EF4-FFF2-40B4-BE49-F238E27FC236}">
                <a16:creationId xmlns:a16="http://schemas.microsoft.com/office/drawing/2014/main" id="{137C83E4-5E51-6445-B433-0AEAACE39A23}"/>
              </a:ext>
            </a:extLst>
          </p:cNvPr>
          <p:cNvPicPr>
            <a:picLocks noGrp="1" noChangeAspect="1"/>
          </p:cNvPicPr>
          <p:nvPr>
            <p:ph idx="1"/>
          </p:nvPr>
        </p:nvPicPr>
        <p:blipFill>
          <a:blip r:embed="rId2"/>
          <a:stretch>
            <a:fillRect/>
          </a:stretch>
        </p:blipFill>
        <p:spPr>
          <a:xfrm>
            <a:off x="349043" y="1145728"/>
            <a:ext cx="8444227" cy="5712272"/>
          </a:xfrm>
        </p:spPr>
      </p:pic>
      <p:sp>
        <p:nvSpPr>
          <p:cNvPr id="3" name="TextBox 2">
            <a:extLst>
              <a:ext uri="{FF2B5EF4-FFF2-40B4-BE49-F238E27FC236}">
                <a16:creationId xmlns:a16="http://schemas.microsoft.com/office/drawing/2014/main" id="{250E15C5-7D0F-BD40-B205-52D34F873CE5}"/>
              </a:ext>
            </a:extLst>
          </p:cNvPr>
          <p:cNvSpPr txBox="1"/>
          <p:nvPr/>
        </p:nvSpPr>
        <p:spPr>
          <a:xfrm>
            <a:off x="349043" y="2843408"/>
            <a:ext cx="4936941" cy="1754326"/>
          </a:xfrm>
          <a:prstGeom prst="rect">
            <a:avLst/>
          </a:prstGeom>
          <a:solidFill>
            <a:schemeClr val="bg1"/>
          </a:solidFill>
          <a:ln w="38100">
            <a:solidFill>
              <a:srgbClr val="C00000"/>
            </a:solidFill>
          </a:ln>
        </p:spPr>
        <p:txBody>
          <a:bodyPr wrap="square" rtlCol="0">
            <a:spAutoFit/>
          </a:bodyPr>
          <a:lstStyle/>
          <a:p>
            <a:r>
              <a:rPr lang="en-US" dirty="0"/>
              <a:t>To maintain an accurate gravity-based datum, changes must be monitored using the gravity measurement techniques discussed above. These new measurements are then used to update the model so an accurate datum is available everywhere into the future.</a:t>
            </a:r>
          </a:p>
        </p:txBody>
      </p:sp>
    </p:spTree>
    <p:extLst>
      <p:ext uri="{BB962C8B-B14F-4D97-AF65-F5344CB8AC3E}">
        <p14:creationId xmlns:p14="http://schemas.microsoft.com/office/powerpoint/2010/main" val="1588301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308496" y="1825625"/>
            <a:ext cx="6527007" cy="4351338"/>
          </a:xfrm>
        </p:spPr>
      </p:pic>
    </p:spTree>
    <p:extLst>
      <p:ext uri="{BB962C8B-B14F-4D97-AF65-F5344CB8AC3E}">
        <p14:creationId xmlns:p14="http://schemas.microsoft.com/office/powerpoint/2010/main" val="160869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463901" y="1825625"/>
            <a:ext cx="6216197" cy="4351338"/>
          </a:xfrm>
        </p:spPr>
      </p:pic>
    </p:spTree>
    <p:extLst>
      <p:ext uri="{BB962C8B-B14F-4D97-AF65-F5344CB8AC3E}">
        <p14:creationId xmlns:p14="http://schemas.microsoft.com/office/powerpoint/2010/main" val="1080591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577530" y="1825625"/>
            <a:ext cx="5988938" cy="4351338"/>
          </a:xfrm>
        </p:spPr>
      </p:pic>
    </p:spTree>
    <p:extLst>
      <p:ext uri="{BB962C8B-B14F-4D97-AF65-F5344CB8AC3E}">
        <p14:creationId xmlns:p14="http://schemas.microsoft.com/office/powerpoint/2010/main" val="86485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671107" y="1825625"/>
            <a:ext cx="5801784" cy="4351338"/>
          </a:xfrm>
        </p:spPr>
      </p:pic>
    </p:spTree>
    <p:extLst>
      <p:ext uri="{BB962C8B-B14F-4D97-AF65-F5344CB8AC3E}">
        <p14:creationId xmlns:p14="http://schemas.microsoft.com/office/powerpoint/2010/main" val="390944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671107" y="2080259"/>
            <a:ext cx="5801784" cy="3842070"/>
          </a:xfrm>
        </p:spPr>
      </p:pic>
    </p:spTree>
    <p:extLst>
      <p:ext uri="{BB962C8B-B14F-4D97-AF65-F5344CB8AC3E}">
        <p14:creationId xmlns:p14="http://schemas.microsoft.com/office/powerpoint/2010/main" val="1026798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068"/>
            <a:ext cx="8229600" cy="502088"/>
          </a:xfrm>
        </p:spPr>
        <p:txBody>
          <a:bodyPr/>
          <a:lstStyle/>
          <a:p>
            <a:r>
              <a:rPr lang="en-US" dirty="0"/>
              <a:t>GRACE Missions: </a:t>
            </a:r>
            <a:br>
              <a:rPr lang="en-US" dirty="0"/>
            </a:br>
            <a:r>
              <a:rPr lang="en-US" dirty="0"/>
              <a:t>Gravity Recovery and Climate Experiment</a:t>
            </a:r>
          </a:p>
        </p:txBody>
      </p:sp>
      <p:pic>
        <p:nvPicPr>
          <p:cNvPr id="4" name="Picture 3"/>
          <p:cNvPicPr>
            <a:picLocks noChangeAspect="1"/>
          </p:cNvPicPr>
          <p:nvPr/>
        </p:nvPicPr>
        <p:blipFill>
          <a:blip r:embed="rId3"/>
          <a:stretch>
            <a:fillRect/>
          </a:stretch>
        </p:blipFill>
        <p:spPr>
          <a:xfrm>
            <a:off x="350148" y="1364972"/>
            <a:ext cx="5342895" cy="3608921"/>
          </a:xfrm>
          <a:prstGeom prst="rect">
            <a:avLst/>
          </a:prstGeom>
        </p:spPr>
      </p:pic>
      <p:pic>
        <p:nvPicPr>
          <p:cNvPr id="3" name="Picture 2"/>
          <p:cNvPicPr>
            <a:picLocks noChangeAspect="1"/>
          </p:cNvPicPr>
          <p:nvPr/>
        </p:nvPicPr>
        <p:blipFill>
          <a:blip r:embed="rId4"/>
          <a:stretch>
            <a:fillRect/>
          </a:stretch>
        </p:blipFill>
        <p:spPr>
          <a:xfrm>
            <a:off x="4551210" y="2943119"/>
            <a:ext cx="4517189" cy="3238841"/>
          </a:xfrm>
          <a:prstGeom prst="rect">
            <a:avLst/>
          </a:prstGeom>
        </p:spPr>
      </p:pic>
      <p:sp>
        <p:nvSpPr>
          <p:cNvPr id="6" name="TextBox 5"/>
          <p:cNvSpPr txBox="1"/>
          <p:nvPr/>
        </p:nvSpPr>
        <p:spPr>
          <a:xfrm>
            <a:off x="457200" y="4604561"/>
            <a:ext cx="33213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Original GRACE satellites 2002-17</a:t>
            </a:r>
          </a:p>
        </p:txBody>
      </p:sp>
      <p:sp>
        <p:nvSpPr>
          <p:cNvPr id="7" name="TextBox 6"/>
          <p:cNvSpPr txBox="1"/>
          <p:nvPr/>
        </p:nvSpPr>
        <p:spPr>
          <a:xfrm>
            <a:off x="4581450" y="5786217"/>
            <a:ext cx="324960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GRACE Follow-on launched 2018</a:t>
            </a:r>
          </a:p>
        </p:txBody>
      </p:sp>
    </p:spTree>
    <p:extLst>
      <p:ext uri="{BB962C8B-B14F-4D97-AF65-F5344CB8AC3E}">
        <p14:creationId xmlns:p14="http://schemas.microsoft.com/office/powerpoint/2010/main" val="166694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3D9A3-6A94-7845-B973-CB535BCBBA00}"/>
              </a:ext>
            </a:extLst>
          </p:cNvPr>
          <p:cNvSpPr>
            <a:spLocks noGrp="1"/>
          </p:cNvSpPr>
          <p:nvPr>
            <p:ph type="title"/>
          </p:nvPr>
        </p:nvSpPr>
        <p:spPr>
          <a:xfrm>
            <a:off x="628650" y="365126"/>
            <a:ext cx="3529991" cy="2002293"/>
          </a:xfrm>
        </p:spPr>
        <p:txBody>
          <a:bodyPr/>
          <a:lstStyle/>
          <a:p>
            <a:r>
              <a:rPr lang="en-US" dirty="0"/>
              <a:t>Ellipsoid and Geoid</a:t>
            </a:r>
          </a:p>
        </p:txBody>
      </p:sp>
      <p:pic>
        <p:nvPicPr>
          <p:cNvPr id="5" name="Content Placeholder 4">
            <a:extLst>
              <a:ext uri="{FF2B5EF4-FFF2-40B4-BE49-F238E27FC236}">
                <a16:creationId xmlns:a16="http://schemas.microsoft.com/office/drawing/2014/main" id="{10220E22-B5B7-EA4F-B863-4570FC94B44B}"/>
              </a:ext>
            </a:extLst>
          </p:cNvPr>
          <p:cNvPicPr>
            <a:picLocks noGrp="1" noChangeAspect="1"/>
          </p:cNvPicPr>
          <p:nvPr>
            <p:ph idx="1"/>
          </p:nvPr>
        </p:nvPicPr>
        <p:blipFill>
          <a:blip r:embed="rId2"/>
          <a:stretch>
            <a:fillRect/>
          </a:stretch>
        </p:blipFill>
        <p:spPr>
          <a:xfrm>
            <a:off x="4275666" y="0"/>
            <a:ext cx="4868334" cy="2921000"/>
          </a:xfrm>
        </p:spPr>
      </p:pic>
      <p:pic>
        <p:nvPicPr>
          <p:cNvPr id="7" name="Picture 6">
            <a:extLst>
              <a:ext uri="{FF2B5EF4-FFF2-40B4-BE49-F238E27FC236}">
                <a16:creationId xmlns:a16="http://schemas.microsoft.com/office/drawing/2014/main" id="{D7B2E028-F8C0-D449-AD14-16A099AF535C}"/>
              </a:ext>
            </a:extLst>
          </p:cNvPr>
          <p:cNvPicPr>
            <a:picLocks noChangeAspect="1"/>
          </p:cNvPicPr>
          <p:nvPr/>
        </p:nvPicPr>
        <p:blipFill>
          <a:blip r:embed="rId3"/>
          <a:stretch>
            <a:fillRect/>
          </a:stretch>
        </p:blipFill>
        <p:spPr>
          <a:xfrm>
            <a:off x="0" y="2921000"/>
            <a:ext cx="6604000" cy="3797300"/>
          </a:xfrm>
          <a:prstGeom prst="rect">
            <a:avLst/>
          </a:prstGeom>
        </p:spPr>
      </p:pic>
    </p:spTree>
    <p:extLst>
      <p:ext uri="{BB962C8B-B14F-4D97-AF65-F5344CB8AC3E}">
        <p14:creationId xmlns:p14="http://schemas.microsoft.com/office/powerpoint/2010/main" val="2281100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068"/>
            <a:ext cx="8229600" cy="502088"/>
          </a:xfrm>
        </p:spPr>
        <p:txBody>
          <a:bodyPr/>
          <a:lstStyle/>
          <a:p>
            <a:r>
              <a:rPr lang="en-US" dirty="0"/>
              <a:t>GRACE Missions: </a:t>
            </a:r>
            <a:br>
              <a:rPr lang="en-US" dirty="0"/>
            </a:br>
            <a:r>
              <a:rPr lang="en-US" dirty="0"/>
              <a:t>Gravity Recovery and Climate Experiment</a:t>
            </a:r>
          </a:p>
        </p:txBody>
      </p:sp>
      <p:pic>
        <p:nvPicPr>
          <p:cNvPr id="4" name="Picture 3"/>
          <p:cNvPicPr>
            <a:picLocks noChangeAspect="1"/>
          </p:cNvPicPr>
          <p:nvPr/>
        </p:nvPicPr>
        <p:blipFill>
          <a:blip r:embed="rId3"/>
          <a:stretch>
            <a:fillRect/>
          </a:stretch>
        </p:blipFill>
        <p:spPr>
          <a:xfrm>
            <a:off x="350148" y="1364972"/>
            <a:ext cx="5342895" cy="3608921"/>
          </a:xfrm>
          <a:prstGeom prst="rect">
            <a:avLst/>
          </a:prstGeom>
        </p:spPr>
      </p:pic>
      <p:pic>
        <p:nvPicPr>
          <p:cNvPr id="3" name="Picture 2"/>
          <p:cNvPicPr>
            <a:picLocks noChangeAspect="1"/>
          </p:cNvPicPr>
          <p:nvPr/>
        </p:nvPicPr>
        <p:blipFill>
          <a:blip r:embed="rId4"/>
          <a:stretch>
            <a:fillRect/>
          </a:stretch>
        </p:blipFill>
        <p:spPr>
          <a:xfrm>
            <a:off x="4551210" y="2943119"/>
            <a:ext cx="4517189" cy="3238841"/>
          </a:xfrm>
          <a:prstGeom prst="rect">
            <a:avLst/>
          </a:prstGeom>
        </p:spPr>
      </p:pic>
      <p:sp>
        <p:nvSpPr>
          <p:cNvPr id="6" name="TextBox 5"/>
          <p:cNvSpPr txBox="1"/>
          <p:nvPr/>
        </p:nvSpPr>
        <p:spPr>
          <a:xfrm>
            <a:off x="457200" y="4604561"/>
            <a:ext cx="33213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Original GRACE satellites 2002-17</a:t>
            </a:r>
          </a:p>
        </p:txBody>
      </p:sp>
      <p:sp>
        <p:nvSpPr>
          <p:cNvPr id="7" name="TextBox 6"/>
          <p:cNvSpPr txBox="1"/>
          <p:nvPr/>
        </p:nvSpPr>
        <p:spPr>
          <a:xfrm>
            <a:off x="4581450" y="5786217"/>
            <a:ext cx="324960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GRACE Follow-on launched 2018</a:t>
            </a:r>
          </a:p>
        </p:txBody>
      </p:sp>
      <p:sp>
        <p:nvSpPr>
          <p:cNvPr id="10" name="TextBox 9">
            <a:extLst>
              <a:ext uri="{FF2B5EF4-FFF2-40B4-BE49-F238E27FC236}">
                <a16:creationId xmlns:a16="http://schemas.microsoft.com/office/drawing/2014/main" id="{0EE4A38F-CCA7-7A4D-9242-D522D5E21CEB}"/>
              </a:ext>
            </a:extLst>
          </p:cNvPr>
          <p:cNvSpPr txBox="1"/>
          <p:nvPr/>
        </p:nvSpPr>
        <p:spPr>
          <a:xfrm>
            <a:off x="5786580" y="1364972"/>
            <a:ext cx="3281819" cy="1477328"/>
          </a:xfrm>
          <a:prstGeom prst="rect">
            <a:avLst/>
          </a:prstGeom>
          <a:noFill/>
        </p:spPr>
        <p:txBody>
          <a:bodyPr wrap="square" rtlCol="0">
            <a:spAutoFit/>
          </a:bodyPr>
          <a:lstStyle/>
          <a:p>
            <a:r>
              <a:rPr lang="en-US" dirty="0">
                <a:hlinkClick r:id="rId5"/>
              </a:rPr>
              <a:t>https://youtu.be/zu4cBM4m5gU</a:t>
            </a:r>
            <a:endParaRPr lang="en-US" dirty="0"/>
          </a:p>
          <a:p>
            <a:endParaRPr lang="en-US" dirty="0"/>
          </a:p>
          <a:p>
            <a:r>
              <a:rPr lang="en-US" dirty="0">
                <a:hlinkClick r:id="rId6" tooltip="Share link"/>
              </a:rPr>
              <a:t>https://youtu.be/Vus2XM-3q4A</a:t>
            </a:r>
            <a:endParaRPr lang="en-US" dirty="0"/>
          </a:p>
          <a:p>
            <a:endParaRPr lang="en-US" dirty="0"/>
          </a:p>
          <a:p>
            <a:r>
              <a:rPr lang="en-US" dirty="0">
                <a:hlinkClick r:id="rId7"/>
              </a:rPr>
              <a:t>https://youtu.be/s93i7m82h54</a:t>
            </a:r>
            <a:endParaRPr lang="en-US" dirty="0"/>
          </a:p>
        </p:txBody>
      </p:sp>
    </p:spTree>
    <p:extLst>
      <p:ext uri="{BB962C8B-B14F-4D97-AF65-F5344CB8AC3E}">
        <p14:creationId xmlns:p14="http://schemas.microsoft.com/office/powerpoint/2010/main" val="180090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90E1-026B-F746-8BBE-41D2A8CDC827}"/>
              </a:ext>
            </a:extLst>
          </p:cNvPr>
          <p:cNvSpPr>
            <a:spLocks noGrp="1"/>
          </p:cNvSpPr>
          <p:nvPr>
            <p:ph type="title"/>
          </p:nvPr>
        </p:nvSpPr>
        <p:spPr/>
        <p:txBody>
          <a:bodyPr/>
          <a:lstStyle/>
          <a:p>
            <a:r>
              <a:rPr lang="en-US" dirty="0"/>
              <a:t>How Grace works</a:t>
            </a:r>
          </a:p>
        </p:txBody>
      </p:sp>
      <p:sp>
        <p:nvSpPr>
          <p:cNvPr id="3" name="Content Placeholder 2">
            <a:extLst>
              <a:ext uri="{FF2B5EF4-FFF2-40B4-BE49-F238E27FC236}">
                <a16:creationId xmlns:a16="http://schemas.microsoft.com/office/drawing/2014/main" id="{22739DE1-6CAF-F746-A9F6-472443922E84}"/>
              </a:ext>
            </a:extLst>
          </p:cNvPr>
          <p:cNvSpPr>
            <a:spLocks noGrp="1"/>
          </p:cNvSpPr>
          <p:nvPr>
            <p:ph idx="1"/>
          </p:nvPr>
        </p:nvSpPr>
        <p:spPr/>
        <p:txBody>
          <a:bodyPr/>
          <a:lstStyle/>
          <a:p>
            <a:r>
              <a:rPr lang="en-US" dirty="0"/>
              <a:t>See PDF </a:t>
            </a:r>
          </a:p>
        </p:txBody>
      </p:sp>
    </p:spTree>
    <p:extLst>
      <p:ext uri="{BB962C8B-B14F-4D97-AF65-F5344CB8AC3E}">
        <p14:creationId xmlns:p14="http://schemas.microsoft.com/office/powerpoint/2010/main" val="3514592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GRACE Mission: </a:t>
            </a:r>
            <a:br>
              <a:rPr lang="en-US" dirty="0"/>
            </a:br>
            <a:r>
              <a:rPr lang="en-US" dirty="0"/>
              <a:t>Gravity Recovery and Climate Experiment</a:t>
            </a:r>
          </a:p>
        </p:txBody>
      </p:sp>
      <p:sp>
        <p:nvSpPr>
          <p:cNvPr id="3" name="Content Placeholder 2"/>
          <p:cNvSpPr>
            <a:spLocks noGrp="1"/>
          </p:cNvSpPr>
          <p:nvPr>
            <p:ph idx="1"/>
          </p:nvPr>
        </p:nvSpPr>
        <p:spPr>
          <a:xfrm>
            <a:off x="457200" y="1194112"/>
            <a:ext cx="8229600" cy="4521116"/>
          </a:xfrm>
        </p:spPr>
        <p:txBody>
          <a:bodyPr>
            <a:normAutofit fontScale="77500" lnSpcReduction="20000"/>
          </a:bodyPr>
          <a:lstStyle/>
          <a:p>
            <a:r>
              <a:rPr lang="en-US" dirty="0">
                <a:solidFill>
                  <a:srgbClr val="000000"/>
                </a:solidFill>
              </a:rPr>
              <a:t>“GRACE consists of two identical spacecraft that fly about 220 kilometers apart in a polar orbit 500 kilometers (310 miles) above Earth. GRACE maps Earth's gravity field by making accurate measurements of the distance between the two satellites, using GPS and a microwave ranging system. It is providing scientists from all over the world with an efficient and cost-effective way to map Earth's gravity field with unprecedented accuracy. </a:t>
            </a:r>
          </a:p>
          <a:p>
            <a:endParaRPr lang="en-US" dirty="0">
              <a:solidFill>
                <a:srgbClr val="000000"/>
              </a:solidFill>
            </a:endParaRPr>
          </a:p>
          <a:p>
            <a:r>
              <a:rPr lang="en-US" dirty="0">
                <a:solidFill>
                  <a:srgbClr val="000000"/>
                </a:solidFill>
              </a:rPr>
              <a:t>The gravity variations studied by GRACE include: changes due to surface and deep currents in the ocean; runoff and ground water storage on land masses; exchanges between ice sheets or glaciers and the ocean;……”</a:t>
            </a:r>
          </a:p>
          <a:p>
            <a:endParaRPr lang="en-US" dirty="0">
              <a:solidFill>
                <a:srgbClr val="000000"/>
              </a:solidFill>
            </a:endParaRPr>
          </a:p>
          <a:p>
            <a:pPr marL="0" indent="0">
              <a:buNone/>
            </a:pPr>
            <a:endParaRPr lang="en-US" dirty="0"/>
          </a:p>
        </p:txBody>
      </p:sp>
    </p:spTree>
    <p:extLst>
      <p:ext uri="{BB962C8B-B14F-4D97-AF65-F5344CB8AC3E}">
        <p14:creationId xmlns:p14="http://schemas.microsoft.com/office/powerpoint/2010/main" val="304704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86472"/>
            <a:ext cx="8229600" cy="502088"/>
          </a:xfrm>
        </p:spPr>
        <p:txBody>
          <a:bodyPr/>
          <a:lstStyle/>
          <a:p>
            <a:r>
              <a:rPr lang="en-US" dirty="0"/>
              <a:t>GRACE satellites sensing gravity changes</a:t>
            </a:r>
          </a:p>
        </p:txBody>
      </p:sp>
      <p:pic>
        <p:nvPicPr>
          <p:cNvPr id="5" name="Picture 4"/>
          <p:cNvPicPr>
            <a:picLocks noChangeAspect="1"/>
          </p:cNvPicPr>
          <p:nvPr/>
        </p:nvPicPr>
        <p:blipFill>
          <a:blip r:embed="rId3"/>
          <a:stretch>
            <a:fillRect/>
          </a:stretch>
        </p:blipFill>
        <p:spPr>
          <a:xfrm>
            <a:off x="1466669" y="686500"/>
            <a:ext cx="6190822" cy="5581889"/>
          </a:xfrm>
          <a:prstGeom prst="rect">
            <a:avLst/>
          </a:prstGeom>
        </p:spPr>
      </p:pic>
    </p:spTree>
    <p:extLst>
      <p:ext uri="{BB962C8B-B14F-4D97-AF65-F5344CB8AC3E}">
        <p14:creationId xmlns:p14="http://schemas.microsoft.com/office/powerpoint/2010/main" val="3272469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01590"/>
            <a:ext cx="8463779" cy="502088"/>
          </a:xfrm>
        </p:spPr>
        <p:txBody>
          <a:bodyPr/>
          <a:lstStyle/>
          <a:p>
            <a:r>
              <a:rPr lang="en-US" dirty="0"/>
              <a:t>Example of distance &amp; topography relationship</a:t>
            </a:r>
          </a:p>
        </p:txBody>
      </p:sp>
      <p:pic>
        <p:nvPicPr>
          <p:cNvPr id="3" name="Picture 2"/>
          <p:cNvPicPr>
            <a:picLocks noChangeAspect="1"/>
          </p:cNvPicPr>
          <p:nvPr/>
        </p:nvPicPr>
        <p:blipFill>
          <a:blip r:embed="rId3"/>
          <a:stretch>
            <a:fillRect/>
          </a:stretch>
        </p:blipFill>
        <p:spPr>
          <a:xfrm>
            <a:off x="321118" y="752700"/>
            <a:ext cx="8569618" cy="6044828"/>
          </a:xfrm>
          <a:prstGeom prst="rect">
            <a:avLst/>
          </a:prstGeom>
        </p:spPr>
      </p:pic>
    </p:spTree>
    <p:extLst>
      <p:ext uri="{BB962C8B-B14F-4D97-AF65-F5344CB8AC3E}">
        <p14:creationId xmlns:p14="http://schemas.microsoft.com/office/powerpoint/2010/main" val="2918521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GRACE data characteristics:</a:t>
            </a:r>
          </a:p>
        </p:txBody>
      </p:sp>
      <p:sp>
        <p:nvSpPr>
          <p:cNvPr id="3" name="Content Placeholder 2"/>
          <p:cNvSpPr>
            <a:spLocks noGrp="1"/>
          </p:cNvSpPr>
          <p:nvPr>
            <p:ph idx="1"/>
          </p:nvPr>
        </p:nvSpPr>
        <p:spPr>
          <a:xfrm>
            <a:off x="457200" y="949331"/>
            <a:ext cx="8229600" cy="5052599"/>
          </a:xfrm>
        </p:spPr>
        <p:txBody>
          <a:bodyPr>
            <a:normAutofit lnSpcReduction="10000"/>
          </a:bodyPr>
          <a:lstStyle/>
          <a:p>
            <a:r>
              <a:rPr lang="en-US" dirty="0"/>
              <a:t>2-6 month latency</a:t>
            </a:r>
          </a:p>
          <a:p>
            <a:r>
              <a:rPr lang="en-US" dirty="0"/>
              <a:t>Monthly data (some months missing)</a:t>
            </a:r>
          </a:p>
          <a:p>
            <a:r>
              <a:rPr lang="en-US" dirty="0"/>
              <a:t>Coarse spatial resolution (~100’s km)</a:t>
            </a:r>
          </a:p>
          <a:p>
            <a:endParaRPr lang="en-US" dirty="0"/>
          </a:p>
          <a:p>
            <a:pPr marL="0" indent="0">
              <a:buNone/>
            </a:pPr>
            <a:r>
              <a:rPr lang="en-US" sz="2400" dirty="0"/>
              <a:t>GRACE original mission ran 2002-2017 (5-year expected duration was far outlived although by late 2016 GRACE was under modified operations to prolong battery life)</a:t>
            </a:r>
          </a:p>
          <a:p>
            <a:pPr marL="0" indent="0">
              <a:buNone/>
            </a:pPr>
            <a:endParaRPr lang="en-US" sz="2400" dirty="0"/>
          </a:p>
          <a:p>
            <a:pPr marL="0" indent="0">
              <a:buNone/>
            </a:pPr>
            <a:r>
              <a:rPr lang="en-US" sz="2400" dirty="0"/>
              <a:t>GRACE Follow-on mission launched May 2018, initially had some issues with onboard equipment, but data flow was expected in 2019.</a:t>
            </a:r>
          </a:p>
          <a:p>
            <a:endParaRPr lang="en-US" dirty="0"/>
          </a:p>
        </p:txBody>
      </p:sp>
    </p:spTree>
    <p:extLst>
      <p:ext uri="{BB962C8B-B14F-4D97-AF65-F5344CB8AC3E}">
        <p14:creationId xmlns:p14="http://schemas.microsoft.com/office/powerpoint/2010/main" val="1300233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987AA-934A-FB4B-94D0-8F6629C93493}"/>
              </a:ext>
            </a:extLst>
          </p:cNvPr>
          <p:cNvSpPr>
            <a:spLocks noGrp="1"/>
          </p:cNvSpPr>
          <p:nvPr>
            <p:ph type="title"/>
          </p:nvPr>
        </p:nvSpPr>
        <p:spPr/>
        <p:txBody>
          <a:bodyPr/>
          <a:lstStyle/>
          <a:p>
            <a:pPr algn="ctr"/>
            <a:r>
              <a:rPr lang="en-US" dirty="0"/>
              <a:t>GRACE measures gravity changes in time</a:t>
            </a:r>
          </a:p>
        </p:txBody>
      </p:sp>
      <p:pic>
        <p:nvPicPr>
          <p:cNvPr id="4" name="PIA14268_Groundwater-640.mp4">
            <a:hlinkClick r:id="" action="ppaction://media"/>
            <a:extLst>
              <a:ext uri="{FF2B5EF4-FFF2-40B4-BE49-F238E27FC236}">
                <a16:creationId xmlns:a16="http://schemas.microsoft.com/office/drawing/2014/main" id="{2C986074-0237-6F42-A665-F77EA3BA620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214019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9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of Greenland and Antarctic Ice Sheets</a:t>
            </a:r>
          </a:p>
        </p:txBody>
      </p:sp>
      <p:pic>
        <p:nvPicPr>
          <p:cNvPr id="4" name="Picture 3"/>
          <p:cNvPicPr>
            <a:picLocks noChangeAspect="1"/>
          </p:cNvPicPr>
          <p:nvPr/>
        </p:nvPicPr>
        <p:blipFill>
          <a:blip r:embed="rId3"/>
          <a:stretch>
            <a:fillRect/>
          </a:stretch>
        </p:blipFill>
        <p:spPr>
          <a:xfrm>
            <a:off x="0" y="990600"/>
            <a:ext cx="9144000" cy="4852682"/>
          </a:xfrm>
          <a:prstGeom prst="rect">
            <a:avLst/>
          </a:prstGeom>
        </p:spPr>
      </p:pic>
    </p:spTree>
    <p:extLst>
      <p:ext uri="{BB962C8B-B14F-4D97-AF65-F5344CB8AC3E}">
        <p14:creationId xmlns:p14="http://schemas.microsoft.com/office/powerpoint/2010/main" val="495575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940" y="445747"/>
            <a:ext cx="8980120" cy="4900859"/>
          </a:xfrm>
          <a:prstGeom prst="rect">
            <a:avLst/>
          </a:prstGeom>
        </p:spPr>
      </p:pic>
      <p:sp>
        <p:nvSpPr>
          <p:cNvPr id="4" name="TextBox 3"/>
          <p:cNvSpPr txBox="1"/>
          <p:nvPr/>
        </p:nvSpPr>
        <p:spPr>
          <a:xfrm>
            <a:off x="235578" y="5663579"/>
            <a:ext cx="8429585" cy="369332"/>
          </a:xfrm>
          <a:prstGeom prst="rect">
            <a:avLst/>
          </a:prstGeom>
          <a:noFill/>
        </p:spPr>
        <p:txBody>
          <a:bodyPr wrap="square" rtlCol="0">
            <a:spAutoFit/>
          </a:bodyPr>
          <a:lstStyle/>
          <a:p>
            <a:r>
              <a:rPr lang="en-US" dirty="0"/>
              <a:t>Animation of the change available from </a:t>
            </a:r>
            <a:r>
              <a:rPr lang="en-US" dirty="0">
                <a:hlinkClick r:id="rId3"/>
              </a:rPr>
              <a:t>https://svs.gsfc.nasa.gov/30880</a:t>
            </a:r>
            <a:r>
              <a:rPr lang="en-US" dirty="0"/>
              <a:t> </a:t>
            </a:r>
          </a:p>
        </p:txBody>
      </p:sp>
    </p:spTree>
    <p:extLst>
      <p:ext uri="{BB962C8B-B14F-4D97-AF65-F5344CB8AC3E}">
        <p14:creationId xmlns:p14="http://schemas.microsoft.com/office/powerpoint/2010/main" val="3235269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F6D7-AFA3-9042-9F03-C30112BE9207}"/>
              </a:ext>
            </a:extLst>
          </p:cNvPr>
          <p:cNvSpPr>
            <a:spLocks noGrp="1"/>
          </p:cNvSpPr>
          <p:nvPr>
            <p:ph type="title"/>
          </p:nvPr>
        </p:nvSpPr>
        <p:spPr/>
        <p:txBody>
          <a:bodyPr>
            <a:normAutofit/>
          </a:bodyPr>
          <a:lstStyle/>
          <a:p>
            <a:r>
              <a:rPr lang="en-US" sz="4000" dirty="0"/>
              <a:t>Mass change in Antarctica over time</a:t>
            </a:r>
          </a:p>
        </p:txBody>
      </p:sp>
      <p:pic>
        <p:nvPicPr>
          <p:cNvPr id="4" name="grace_antarctica_black_w_vel_v3_1080p.mp4">
            <a:hlinkClick r:id="" action="ppaction://media"/>
            <a:extLst>
              <a:ext uri="{FF2B5EF4-FFF2-40B4-BE49-F238E27FC236}">
                <a16:creationId xmlns:a16="http://schemas.microsoft.com/office/drawing/2014/main" id="{5E5269A1-1DA3-D648-ADF3-490CAB81B8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30550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4E57-16FB-C540-AB3C-5919177DD99B}"/>
              </a:ext>
            </a:extLst>
          </p:cNvPr>
          <p:cNvSpPr>
            <a:spLocks noGrp="1"/>
          </p:cNvSpPr>
          <p:nvPr>
            <p:ph type="title"/>
          </p:nvPr>
        </p:nvSpPr>
        <p:spPr/>
        <p:txBody>
          <a:bodyPr/>
          <a:lstStyle/>
          <a:p>
            <a:r>
              <a:rPr lang="en-US" dirty="0"/>
              <a:t>Density variations cause gravity variations = geoid variations</a:t>
            </a:r>
          </a:p>
        </p:txBody>
      </p:sp>
      <p:pic>
        <p:nvPicPr>
          <p:cNvPr id="7" name="gravity_earth_mapping_part1.mp4">
            <a:hlinkClick r:id="" action="ppaction://media"/>
            <a:extLst>
              <a:ext uri="{FF2B5EF4-FFF2-40B4-BE49-F238E27FC236}">
                <a16:creationId xmlns:a16="http://schemas.microsoft.com/office/drawing/2014/main" id="{C4D42EA8-2C52-7D49-9417-7F8A036FCA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206278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578" y="5837693"/>
            <a:ext cx="8429585" cy="369332"/>
          </a:xfrm>
          <a:prstGeom prst="rect">
            <a:avLst/>
          </a:prstGeom>
          <a:noFill/>
        </p:spPr>
        <p:txBody>
          <a:bodyPr wrap="square" rtlCol="0">
            <a:spAutoFit/>
          </a:bodyPr>
          <a:lstStyle/>
          <a:p>
            <a:r>
              <a:rPr lang="en-US" dirty="0"/>
              <a:t>Animation of the change available from </a:t>
            </a:r>
            <a:r>
              <a:rPr lang="en-US" dirty="0">
                <a:hlinkClick r:id="rId3"/>
              </a:rPr>
              <a:t>https://svs.gsfc.nasa.gov/30879</a:t>
            </a:r>
            <a:r>
              <a:rPr lang="en-US" dirty="0"/>
              <a:t> </a:t>
            </a:r>
          </a:p>
        </p:txBody>
      </p:sp>
      <p:pic>
        <p:nvPicPr>
          <p:cNvPr id="2" name="Picture 1"/>
          <p:cNvPicPr>
            <a:picLocks noChangeAspect="1"/>
          </p:cNvPicPr>
          <p:nvPr/>
        </p:nvPicPr>
        <p:blipFill>
          <a:blip r:embed="rId4"/>
          <a:stretch>
            <a:fillRect/>
          </a:stretch>
        </p:blipFill>
        <p:spPr>
          <a:xfrm>
            <a:off x="143396" y="101137"/>
            <a:ext cx="8908422" cy="5649243"/>
          </a:xfrm>
          <a:prstGeom prst="rect">
            <a:avLst/>
          </a:prstGeom>
        </p:spPr>
      </p:pic>
    </p:spTree>
    <p:extLst>
      <p:ext uri="{BB962C8B-B14F-4D97-AF65-F5344CB8AC3E}">
        <p14:creationId xmlns:p14="http://schemas.microsoft.com/office/powerpoint/2010/main" val="3140394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Ice Sheet Components</a:t>
            </a:r>
          </a:p>
        </p:txBody>
      </p:sp>
      <p:pic>
        <p:nvPicPr>
          <p:cNvPr id="4" name="Picture 3"/>
          <p:cNvPicPr>
            <a:picLocks noChangeAspect="1"/>
          </p:cNvPicPr>
          <p:nvPr/>
        </p:nvPicPr>
        <p:blipFill>
          <a:blip r:embed="rId3"/>
          <a:stretch>
            <a:fillRect/>
          </a:stretch>
        </p:blipFill>
        <p:spPr>
          <a:xfrm>
            <a:off x="1002631" y="739740"/>
            <a:ext cx="6833247" cy="5450038"/>
          </a:xfrm>
          <a:prstGeom prst="rect">
            <a:avLst/>
          </a:prstGeom>
        </p:spPr>
      </p:pic>
      <p:sp>
        <p:nvSpPr>
          <p:cNvPr id="3" name="TextBox 2"/>
          <p:cNvSpPr txBox="1"/>
          <p:nvPr/>
        </p:nvSpPr>
        <p:spPr>
          <a:xfrm>
            <a:off x="2125579" y="5761789"/>
            <a:ext cx="307473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Very vertically exaggerated</a:t>
            </a:r>
          </a:p>
        </p:txBody>
      </p:sp>
    </p:spTree>
    <p:extLst>
      <p:ext uri="{BB962C8B-B14F-4D97-AF65-F5344CB8AC3E}">
        <p14:creationId xmlns:p14="http://schemas.microsoft.com/office/powerpoint/2010/main" val="1613597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GRACE April 2015 anomaly from 2002-2015 average</a:t>
            </a:r>
          </a:p>
        </p:txBody>
      </p:sp>
      <p:pic>
        <p:nvPicPr>
          <p:cNvPr id="3" name="Picture 2"/>
          <p:cNvPicPr>
            <a:picLocks noChangeAspect="1"/>
          </p:cNvPicPr>
          <p:nvPr/>
        </p:nvPicPr>
        <p:blipFill>
          <a:blip r:embed="rId3"/>
          <a:stretch>
            <a:fillRect/>
          </a:stretch>
        </p:blipFill>
        <p:spPr>
          <a:xfrm>
            <a:off x="75602" y="1029898"/>
            <a:ext cx="8992797" cy="5030867"/>
          </a:xfrm>
          <a:prstGeom prst="rect">
            <a:avLst/>
          </a:prstGeom>
        </p:spPr>
      </p:pic>
      <p:pic>
        <p:nvPicPr>
          <p:cNvPr id="4" name="Picture 3"/>
          <p:cNvPicPr>
            <a:picLocks noChangeAspect="1"/>
          </p:cNvPicPr>
          <p:nvPr/>
        </p:nvPicPr>
        <p:blipFill>
          <a:blip r:embed="rId4"/>
          <a:stretch>
            <a:fillRect/>
          </a:stretch>
        </p:blipFill>
        <p:spPr>
          <a:xfrm>
            <a:off x="75603" y="4842648"/>
            <a:ext cx="2555329" cy="679362"/>
          </a:xfrm>
          <a:prstGeom prst="rect">
            <a:avLst/>
          </a:prstGeom>
        </p:spPr>
      </p:pic>
    </p:spTree>
    <p:extLst>
      <p:ext uri="{BB962C8B-B14F-4D97-AF65-F5344CB8AC3E}">
        <p14:creationId xmlns:p14="http://schemas.microsoft.com/office/powerpoint/2010/main" val="1073830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Interferometric Synthetic Aperture Radar (InSAR) Images of Antarctica and Greenland</a:t>
            </a:r>
          </a:p>
        </p:txBody>
      </p:sp>
      <p:pic>
        <p:nvPicPr>
          <p:cNvPr id="4" name="Picture 3" descr="Macintosh HD:Users:kasparis:Data:GETSI:GETSIAdvancedmaterials:Datasets:AntarcticaInSA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947" y="1278772"/>
            <a:ext cx="4758604" cy="4763754"/>
          </a:xfrm>
          <a:prstGeom prst="rect">
            <a:avLst/>
          </a:prstGeom>
          <a:noFill/>
          <a:ln>
            <a:noFill/>
          </a:ln>
        </p:spPr>
      </p:pic>
      <p:pic>
        <p:nvPicPr>
          <p:cNvPr id="5" name="Picture 4" descr="Macintosh HD:Users:kasparis:Data:GETSI:GETSIAdvancedmaterials:Datasets:AllGreenlandMosaic250-V1b(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55708" y="984667"/>
            <a:ext cx="3045347" cy="5057859"/>
          </a:xfrm>
          <a:prstGeom prst="rect">
            <a:avLst/>
          </a:prstGeom>
          <a:noFill/>
          <a:ln>
            <a:noFill/>
          </a:ln>
        </p:spPr>
      </p:pic>
    </p:spTree>
    <p:extLst>
      <p:ext uri="{BB962C8B-B14F-4D97-AF65-F5344CB8AC3E}">
        <p14:creationId xmlns:p14="http://schemas.microsoft.com/office/powerpoint/2010/main" val="4064031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093-64B5-C042-9194-5BAD3740F36E}"/>
              </a:ext>
            </a:extLst>
          </p:cNvPr>
          <p:cNvSpPr>
            <a:spLocks noGrp="1"/>
          </p:cNvSpPr>
          <p:nvPr>
            <p:ph type="title"/>
          </p:nvPr>
        </p:nvSpPr>
        <p:spPr/>
        <p:txBody>
          <a:bodyPr/>
          <a:lstStyle/>
          <a:p>
            <a:r>
              <a:rPr lang="en-US" dirty="0"/>
              <a:t>Aside – groundwater storage change from GRACE data</a:t>
            </a:r>
          </a:p>
        </p:txBody>
      </p:sp>
      <p:sp>
        <p:nvSpPr>
          <p:cNvPr id="4" name="Text Placeholder 3">
            <a:extLst>
              <a:ext uri="{FF2B5EF4-FFF2-40B4-BE49-F238E27FC236}">
                <a16:creationId xmlns:a16="http://schemas.microsoft.com/office/drawing/2014/main" id="{178676DA-210E-A64E-8DC7-67D2B07894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8612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USGS Groundwater Wells</a:t>
            </a:r>
          </a:p>
        </p:txBody>
      </p:sp>
      <p:pic>
        <p:nvPicPr>
          <p:cNvPr id="5" name="Picture 4"/>
          <p:cNvPicPr>
            <a:picLocks noChangeAspect="1"/>
          </p:cNvPicPr>
          <p:nvPr/>
        </p:nvPicPr>
        <p:blipFill>
          <a:blip r:embed="rId3"/>
          <a:stretch>
            <a:fillRect/>
          </a:stretch>
        </p:blipFill>
        <p:spPr>
          <a:xfrm>
            <a:off x="1107212" y="866077"/>
            <a:ext cx="6747401" cy="4309858"/>
          </a:xfrm>
          <a:prstGeom prst="rect">
            <a:avLst/>
          </a:prstGeom>
        </p:spPr>
      </p:pic>
      <p:sp>
        <p:nvSpPr>
          <p:cNvPr id="6" name="TextBox 5"/>
          <p:cNvSpPr txBox="1"/>
          <p:nvPr/>
        </p:nvSpPr>
        <p:spPr>
          <a:xfrm>
            <a:off x="5553983" y="4824734"/>
            <a:ext cx="230063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https://</a:t>
            </a:r>
            <a:r>
              <a:rPr kumimoji="0" lang="en-US" sz="1400" b="0" i="0" u="none" strike="noStrike" kern="1200" cap="none" spc="0" normalizeH="0" baseline="0" noProof="0" dirty="0" err="1">
                <a:ln>
                  <a:noFill/>
                </a:ln>
                <a:solidFill>
                  <a:prstClr val="black"/>
                </a:solidFill>
                <a:effectLst/>
                <a:uLnTx/>
                <a:uFillTx/>
                <a:latin typeface="Calibri"/>
                <a:ea typeface="+mn-ea"/>
                <a:cs typeface="+mn-cs"/>
              </a:rPr>
              <a:t>water.usgs.gov</a:t>
            </a:r>
            <a:r>
              <a:rPr kumimoji="0" lang="en-US" sz="1400" b="0" i="0" u="none" strike="noStrike" kern="1200" cap="none" spc="0" normalizeH="0" baseline="0" noProof="0" dirty="0">
                <a:ln>
                  <a:noFill/>
                </a:ln>
                <a:solidFill>
                  <a:prstClr val="black"/>
                </a:solidFill>
                <a:effectLst/>
                <a:uLnTx/>
                <a:uFillTx/>
                <a:latin typeface="Calibri"/>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a:ea typeface="+mn-ea"/>
                <a:cs typeface="+mn-cs"/>
              </a:rPr>
              <a:t>ogw</a:t>
            </a:r>
            <a:r>
              <a:rPr kumimoji="0" lang="en-US" sz="14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7" name="Picture 6"/>
          <p:cNvPicPr>
            <a:picLocks noChangeAspect="1"/>
          </p:cNvPicPr>
          <p:nvPr/>
        </p:nvPicPr>
        <p:blipFill>
          <a:blip r:embed="rId4"/>
          <a:stretch>
            <a:fillRect/>
          </a:stretch>
        </p:blipFill>
        <p:spPr>
          <a:xfrm>
            <a:off x="1107212" y="5264947"/>
            <a:ext cx="6802707" cy="1028588"/>
          </a:xfrm>
          <a:prstGeom prst="rect">
            <a:avLst/>
          </a:prstGeom>
        </p:spPr>
      </p:pic>
    </p:spTree>
    <p:extLst>
      <p:ext uri="{BB962C8B-B14F-4D97-AF65-F5344CB8AC3E}">
        <p14:creationId xmlns:p14="http://schemas.microsoft.com/office/powerpoint/2010/main" val="450730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Terrestrial Water Storage (TWS) </a:t>
            </a:r>
            <a:r>
              <a:rPr lang="en-US" sz="2400" dirty="0"/>
              <a:t>	</a:t>
            </a:r>
            <a:br>
              <a:rPr lang="en-US" sz="2400" dirty="0"/>
            </a:br>
            <a:endParaRPr lang="en-US" sz="2400" dirty="0"/>
          </a:p>
        </p:txBody>
      </p:sp>
      <p:graphicFrame>
        <p:nvGraphicFramePr>
          <p:cNvPr id="3" name="Object 2"/>
          <p:cNvGraphicFramePr>
            <a:graphicFrameLocks noChangeAspect="1"/>
          </p:cNvGraphicFramePr>
          <p:nvPr>
            <p:extLst/>
          </p:nvPr>
        </p:nvGraphicFramePr>
        <p:xfrm>
          <a:off x="-4144005" y="3179259"/>
          <a:ext cx="17007680" cy="1062980"/>
        </p:xfrm>
        <a:graphic>
          <a:graphicData uri="http://schemas.openxmlformats.org/presentationml/2006/ole">
            <mc:AlternateContent xmlns:mc="http://schemas.openxmlformats.org/markup-compatibility/2006">
              <mc:Choice xmlns:v="urn:schemas-microsoft-com:vml" Requires="v">
                <p:oleObj spid="_x0000_s4105" name="Document" r:id="rId4" imgW="5486400" imgH="342900" progId="Word.Document.12">
                  <p:embed/>
                </p:oleObj>
              </mc:Choice>
              <mc:Fallback>
                <p:oleObj name="Document" r:id="rId4" imgW="5486400" imgH="342900" progId="Word.Document.12">
                  <p:embed/>
                  <p:pic>
                    <p:nvPicPr>
                      <p:cNvPr id="3" name="Object 2"/>
                      <p:cNvPicPr/>
                      <p:nvPr/>
                    </p:nvPicPr>
                    <p:blipFill>
                      <a:blip r:embed="rId5"/>
                      <a:stretch>
                        <a:fillRect/>
                      </a:stretch>
                    </p:blipFill>
                    <p:spPr>
                      <a:xfrm>
                        <a:off x="-4144005" y="3179259"/>
                        <a:ext cx="17007680" cy="1062980"/>
                      </a:xfrm>
                      <a:prstGeom prst="rect">
                        <a:avLst/>
                      </a:prstGeom>
                    </p:spPr>
                  </p:pic>
                </p:oleObj>
              </mc:Fallback>
            </mc:AlternateContent>
          </a:graphicData>
        </a:graphic>
      </p:graphicFrame>
      <p:sp>
        <p:nvSpPr>
          <p:cNvPr id="4" name="TextBox 3"/>
          <p:cNvSpPr txBox="1"/>
          <p:nvPr/>
        </p:nvSpPr>
        <p:spPr>
          <a:xfrm>
            <a:off x="683568" y="5434901"/>
            <a:ext cx="7613733"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Two options for units: P, ET, and R as km</a:t>
            </a:r>
            <a:r>
              <a:rPr kumimoji="0" lang="en-US" sz="1800" b="0" i="0" u="none" strike="noStrike" kern="1200" cap="none" spc="0" normalizeH="0" baseline="30000" noProof="0" dirty="0">
                <a:ln>
                  <a:noFill/>
                </a:ln>
                <a:solidFill>
                  <a:prstClr val="black"/>
                </a:solidFill>
                <a:effectLst/>
                <a:uLnTx/>
                <a:uFillTx/>
                <a:latin typeface="Calibri"/>
                <a:ea typeface="+mn-ea"/>
                <a:cs typeface="+mn-cs"/>
              </a:rPr>
              <a:t>3</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yr</a:t>
            </a:r>
            <a:r>
              <a:rPr kumimoji="0" lang="en-US" sz="1800" b="0" i="0" u="none" strike="noStrike" kern="1200" cap="none" spc="0" normalizeH="0" baseline="0" noProof="0" dirty="0">
                <a:ln>
                  <a:noFill/>
                </a:ln>
                <a:solidFill>
                  <a:prstClr val="black"/>
                </a:solidFill>
                <a:effectLst/>
                <a:uLnTx/>
                <a:uFillTx/>
                <a:latin typeface="Calibri"/>
                <a:ea typeface="+mn-ea"/>
                <a:cs typeface="+mn-cs"/>
              </a:rPr>
              <a:t> or mm/</a:t>
            </a:r>
            <a:r>
              <a:rPr kumimoji="0" lang="en-US" sz="1800" b="0" i="0" u="none" strike="noStrike" kern="1200" cap="none" spc="0" normalizeH="0" baseline="0" noProof="0" dirty="0" err="1">
                <a:ln>
                  <a:noFill/>
                </a:ln>
                <a:solidFill>
                  <a:prstClr val="black"/>
                </a:solidFill>
                <a:effectLst/>
                <a:uLnTx/>
                <a:uFillTx/>
                <a:latin typeface="Calibri"/>
                <a:ea typeface="+mn-ea"/>
                <a:cs typeface="+mn-cs"/>
              </a:rPr>
              <a:t>yr</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TWS as km</a:t>
            </a:r>
            <a:r>
              <a:rPr kumimoji="0" lang="en-US" sz="1800" b="0" i="0" u="none" strike="noStrike" kern="1200" cap="none" spc="0" normalizeH="0" baseline="30000" noProof="0" dirty="0">
                <a:ln>
                  <a:noFill/>
                </a:ln>
                <a:solidFill>
                  <a:prstClr val="black"/>
                </a:solidFill>
                <a:effectLst/>
                <a:uLnTx/>
                <a:uFillTx/>
                <a:latin typeface="Calibri"/>
                <a:ea typeface="+mn-ea"/>
                <a:cs typeface="+mn-cs"/>
              </a:rPr>
              <a:t>3</a:t>
            </a:r>
            <a:r>
              <a:rPr kumimoji="0" lang="en-US" sz="1800" b="0" i="0" u="none" strike="noStrike" kern="1200" cap="none" spc="0" normalizeH="0" baseline="0" noProof="0" dirty="0">
                <a:ln>
                  <a:noFill/>
                </a:ln>
                <a:solidFill>
                  <a:prstClr val="black"/>
                </a:solidFill>
                <a:effectLst/>
                <a:uLnTx/>
                <a:uFillTx/>
                <a:latin typeface="Calibri"/>
                <a:ea typeface="+mn-ea"/>
                <a:cs typeface="+mn-cs"/>
              </a:rPr>
              <a:t> or mm.</a:t>
            </a:r>
          </a:p>
        </p:txBody>
      </p:sp>
      <p:sp>
        <p:nvSpPr>
          <p:cNvPr id="5" name="TextBox 4"/>
          <p:cNvSpPr txBox="1"/>
          <p:nvPr/>
        </p:nvSpPr>
        <p:spPr>
          <a:xfrm>
            <a:off x="450038" y="4518526"/>
            <a:ext cx="88276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 = Precipitation     ET =  Evapotranspiration     R = Loss to Rivers      </a:t>
            </a:r>
          </a:p>
        </p:txBody>
      </p:sp>
      <p:sp>
        <p:nvSpPr>
          <p:cNvPr id="6" name="TextBox 5"/>
          <p:cNvSpPr txBox="1"/>
          <p:nvPr/>
        </p:nvSpPr>
        <p:spPr>
          <a:xfrm>
            <a:off x="457200" y="968262"/>
            <a:ext cx="8054987"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 Terrestrial water storage: All water stored on the land surface </a:t>
            </a:r>
            <a:r>
              <a:rPr kumimoji="0" lang="en-US" sz="2400" b="0" i="0" u="none" strike="noStrike" kern="1200" cap="none" spc="0" normalizeH="0" baseline="0" noProof="0" dirty="0">
                <a:ln>
                  <a:noFill/>
                </a:ln>
                <a:solidFill>
                  <a:prstClr val="black"/>
                </a:solidFill>
                <a:effectLst/>
                <a:uLnTx/>
                <a:uFillTx/>
                <a:latin typeface="Calibri"/>
                <a:ea typeface="+mn-ea"/>
                <a:cs typeface="+mn-cs"/>
                <a:sym typeface="Wingdings"/>
              </a:rPr>
              <a:t></a:t>
            </a:r>
            <a:r>
              <a:rPr kumimoji="0" lang="en-US" sz="2400" b="0" i="0" u="none" strike="noStrike" kern="1200" cap="none" spc="0" normalizeH="0" baseline="0" noProof="0" dirty="0">
                <a:ln>
                  <a:noFill/>
                </a:ln>
                <a:solidFill>
                  <a:prstClr val="black"/>
                </a:solidFill>
                <a:effectLst/>
                <a:uLnTx/>
                <a:uFillTx/>
                <a:latin typeface="Calibri"/>
                <a:ea typeface="+mn-ea"/>
                <a:cs typeface="+mn-cs"/>
              </a:rPr>
              <a:t> surface water, soil moisture, groundwater, snow, ice, vegetation water content, and permafrost. </a:t>
            </a:r>
            <a:br>
              <a:rPr kumimoji="0" lang="en-US" sz="2400" b="0" i="0" u="none" strike="noStrike" kern="1200" cap="none" spc="0" normalizeH="0" baseline="0" noProof="0" dirty="0">
                <a:ln>
                  <a:noFill/>
                </a:ln>
                <a:solidFill>
                  <a:prstClr val="black"/>
                </a:solidFill>
                <a:effectLst/>
                <a:uLnTx/>
                <a:uFillTx/>
                <a:latin typeface="Calibri"/>
                <a:ea typeface="+mn-ea"/>
                <a:cs typeface="+mn-cs"/>
              </a:rPr>
            </a:b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2.  TWS: storage term in the basin scale water balance:</a:t>
            </a:r>
            <a:br>
              <a:rPr kumimoji="0" lang="en-US" sz="2400" b="0" i="0" u="none" strike="noStrike" kern="1200" cap="none" spc="0" normalizeH="0" baseline="0" noProof="0" dirty="0">
                <a:ln>
                  <a:noFill/>
                </a:ln>
                <a:solidFill>
                  <a:prstClr val="black"/>
                </a:solidFill>
                <a:effectLst/>
                <a:uLnTx/>
                <a:uFillTx/>
                <a:latin typeface="Calibri"/>
                <a:ea typeface="+mn-ea"/>
                <a:cs typeface="+mn-cs"/>
              </a:rPr>
            </a:br>
            <a:br>
              <a:rPr kumimoji="0" lang="en-US" sz="2400" b="0" i="0" u="none" strike="noStrike" kern="1200" cap="none" spc="0" normalizeH="0" baseline="0" noProof="0" dirty="0">
                <a:ln>
                  <a:noFill/>
                </a:ln>
                <a:solidFill>
                  <a:prstClr val="black"/>
                </a:solidFill>
                <a:effectLst/>
                <a:uLnTx/>
                <a:uFillTx/>
                <a:latin typeface="Calibri"/>
                <a:ea typeface="+mn-ea"/>
                <a:cs typeface="+mn-cs"/>
              </a:rPr>
            </a:b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5455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Terrestrial Water Storage (TWS) </a:t>
            </a:r>
            <a:br>
              <a:rPr lang="en-US" dirty="0"/>
            </a:br>
            <a:r>
              <a:rPr lang="en-US" dirty="0"/>
              <a:t>and groundwater</a:t>
            </a:r>
          </a:p>
        </p:txBody>
      </p:sp>
      <p:sp>
        <p:nvSpPr>
          <p:cNvPr id="4" name="Content Placeholder 3"/>
          <p:cNvSpPr>
            <a:spLocks noGrp="1"/>
          </p:cNvSpPr>
          <p:nvPr>
            <p:ph idx="1"/>
          </p:nvPr>
        </p:nvSpPr>
        <p:spPr>
          <a:xfrm>
            <a:off x="457200" y="1269942"/>
            <a:ext cx="8229600" cy="4445285"/>
          </a:xfrm>
        </p:spPr>
        <p:txBody>
          <a:bodyPr/>
          <a:lstStyle/>
          <a:p>
            <a:r>
              <a:rPr lang="en-US" dirty="0"/>
              <a:t>In many locations, changes in groundwater storage dominate variations in TWS.</a:t>
            </a:r>
          </a:p>
          <a:p>
            <a:r>
              <a:rPr lang="en-US" dirty="0"/>
              <a:t>In some locations, seasonal variations in snow or soil moisture are also important</a:t>
            </a:r>
          </a:p>
        </p:txBody>
      </p:sp>
    </p:spTree>
    <p:extLst>
      <p:ext uri="{BB962C8B-B14F-4D97-AF65-F5344CB8AC3E}">
        <p14:creationId xmlns:p14="http://schemas.microsoft.com/office/powerpoint/2010/main" val="1055035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172199" y="3646884"/>
            <a:ext cx="2865895" cy="2084287"/>
          </a:xfrm>
          <a:prstGeom prst="rect">
            <a:avLst/>
          </a:prstGeom>
        </p:spPr>
      </p:pic>
      <p:pic>
        <p:nvPicPr>
          <p:cNvPr id="46082" name="Picture 3" descr="wellProfile"/>
          <p:cNvPicPr>
            <a:picLocks noGrp="1" noChangeAspect="1" noChangeArrowheads="1"/>
          </p:cNvPicPr>
          <p:nvPr>
            <p:ph sz="half" idx="1"/>
          </p:nvPr>
        </p:nvPicPr>
        <p:blipFill>
          <a:blip r:embed="rId4">
            <a:lum bright="-6000"/>
            <a:extLst>
              <a:ext uri="{28A0092B-C50C-407E-A947-70E740481C1C}">
                <a14:useLocalDpi xmlns:a14="http://schemas.microsoft.com/office/drawing/2010/main" val="0"/>
              </a:ext>
            </a:extLst>
          </a:blip>
          <a:srcRect l="54024" t="18027" r="27248" b="5539"/>
          <a:stretch>
            <a:fillRect/>
          </a:stretch>
        </p:blipFill>
        <p:spPr>
          <a:xfrm>
            <a:off x="5268870" y="1056084"/>
            <a:ext cx="838200" cy="5105400"/>
          </a:xfrm>
          <a:solidFill>
            <a:schemeClr val="bg1"/>
          </a:solidFill>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46084" name="Line 4"/>
          <p:cNvSpPr>
            <a:spLocks noChangeShapeType="1"/>
          </p:cNvSpPr>
          <p:nvPr/>
        </p:nvSpPr>
        <p:spPr bwMode="auto">
          <a:xfrm>
            <a:off x="4591008" y="1054497"/>
            <a:ext cx="21367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5" name="Text Box 5"/>
          <p:cNvSpPr txBox="1">
            <a:spLocks noChangeArrowheads="1"/>
          </p:cNvSpPr>
          <p:nvPr/>
        </p:nvSpPr>
        <p:spPr bwMode="auto">
          <a:xfrm>
            <a:off x="6992895" y="903684"/>
            <a:ext cx="1275484" cy="36933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1350.62 m</a:t>
            </a:r>
          </a:p>
        </p:txBody>
      </p:sp>
      <p:sp>
        <p:nvSpPr>
          <p:cNvPr id="46086" name="Rectangle 6"/>
          <p:cNvSpPr>
            <a:spLocks noChangeArrowheads="1"/>
          </p:cNvSpPr>
          <p:nvPr/>
        </p:nvSpPr>
        <p:spPr bwMode="auto">
          <a:xfrm>
            <a:off x="5594308" y="2884884"/>
            <a:ext cx="184150" cy="3200400"/>
          </a:xfrm>
          <a:prstGeom prst="rect">
            <a:avLst/>
          </a:prstGeom>
          <a:solidFill>
            <a:srgbClr val="CCFFFF"/>
          </a:solidFill>
          <a:ln w="9525">
            <a:solidFill>
              <a:srgbClr val="CCFFFF"/>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7" name="Line 7"/>
          <p:cNvSpPr>
            <a:spLocks noChangeShapeType="1"/>
          </p:cNvSpPr>
          <p:nvPr/>
        </p:nvSpPr>
        <p:spPr bwMode="auto">
          <a:xfrm>
            <a:off x="6176920" y="2856309"/>
            <a:ext cx="6191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8" name="Line 8"/>
          <p:cNvSpPr>
            <a:spLocks noChangeShapeType="1"/>
          </p:cNvSpPr>
          <p:nvPr/>
        </p:nvSpPr>
        <p:spPr bwMode="auto">
          <a:xfrm>
            <a:off x="6383295" y="1054497"/>
            <a:ext cx="0" cy="1801812"/>
          </a:xfrm>
          <a:prstGeom prst="line">
            <a:avLst/>
          </a:prstGeom>
          <a:noFill/>
          <a:ln w="31750">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9" name="AutoShape 9"/>
          <p:cNvSpPr>
            <a:spLocks noChangeArrowheads="1"/>
          </p:cNvSpPr>
          <p:nvPr/>
        </p:nvSpPr>
        <p:spPr bwMode="auto">
          <a:xfrm flipV="1">
            <a:off x="6502358" y="2659459"/>
            <a:ext cx="138112" cy="225425"/>
          </a:xfrm>
          <a:prstGeom prst="triangle">
            <a:avLst>
              <a:gd name="adj" fmla="val 50000"/>
            </a:avLst>
          </a:prstGeom>
          <a:solidFill>
            <a:srgbClr val="CCFFFF"/>
          </a:solidFill>
          <a:ln w="9525">
            <a:solidFill>
              <a:srgbClr val="0000FF"/>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0" name="Line 10"/>
          <p:cNvSpPr>
            <a:spLocks noChangeShapeType="1"/>
          </p:cNvSpPr>
          <p:nvPr/>
        </p:nvSpPr>
        <p:spPr bwMode="auto">
          <a:xfrm>
            <a:off x="6792870" y="1054497"/>
            <a:ext cx="2063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1" name="Text Box 11"/>
          <p:cNvSpPr txBox="1">
            <a:spLocks noChangeArrowheads="1"/>
          </p:cNvSpPr>
          <p:nvPr/>
        </p:nvSpPr>
        <p:spPr bwMode="auto">
          <a:xfrm>
            <a:off x="6113420" y="1624409"/>
            <a:ext cx="1670050" cy="6413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Depth to water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7 m</a:t>
            </a:r>
          </a:p>
        </p:txBody>
      </p:sp>
      <p:sp>
        <p:nvSpPr>
          <p:cNvPr id="46092" name="Line 12"/>
          <p:cNvSpPr>
            <a:spLocks noChangeShapeType="1"/>
          </p:cNvSpPr>
          <p:nvPr/>
        </p:nvSpPr>
        <p:spPr bwMode="auto">
          <a:xfrm>
            <a:off x="4729120" y="6161484"/>
            <a:ext cx="19986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3" name="Line 13"/>
          <p:cNvSpPr>
            <a:spLocks noChangeShapeType="1"/>
          </p:cNvSpPr>
          <p:nvPr/>
        </p:nvSpPr>
        <p:spPr bwMode="auto">
          <a:xfrm>
            <a:off x="5141870" y="1054497"/>
            <a:ext cx="0" cy="5108575"/>
          </a:xfrm>
          <a:prstGeom prst="line">
            <a:avLst/>
          </a:prstGeom>
          <a:noFill/>
          <a:ln w="31750">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4" name="Text Box 14"/>
          <p:cNvSpPr txBox="1">
            <a:spLocks noChangeArrowheads="1"/>
          </p:cNvSpPr>
          <p:nvPr/>
        </p:nvSpPr>
        <p:spPr bwMode="auto">
          <a:xfrm>
            <a:off x="3808370" y="3005534"/>
            <a:ext cx="1384300" cy="6413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Well depth</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18 m</a:t>
            </a:r>
          </a:p>
        </p:txBody>
      </p:sp>
      <p:sp>
        <p:nvSpPr>
          <p:cNvPr id="46095" name="Rectangle 17"/>
          <p:cNvSpPr>
            <a:spLocks noChangeArrowheads="1"/>
          </p:cNvSpPr>
          <p:nvPr/>
        </p:nvSpPr>
        <p:spPr bwMode="auto">
          <a:xfrm>
            <a:off x="374650" y="1170384"/>
            <a:ext cx="4191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457200" marR="0" lvl="0" indent="-457200" algn="l" defTabSz="457200" rtl="0" eaLnBrk="1" fontAlgn="auto" latinLnBrk="0" hangingPunct="1">
              <a:lnSpc>
                <a:spcPct val="100000"/>
              </a:lnSpc>
              <a:spcBef>
                <a:spcPts val="0"/>
              </a:spcBef>
              <a:spcAft>
                <a:spcPts val="0"/>
              </a:spcAft>
              <a:buClrTx/>
              <a:buSzTx/>
              <a:buFontTx/>
              <a:buNone/>
              <a:tabLst>
                <a:tab pos="-685800" algn="l"/>
                <a:tab pos="-457200" algn="l"/>
                <a:tab pos="0" algn="l"/>
                <a:tab pos="514350" algn="l"/>
                <a:tab pos="8001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Measure groundwater levels</a:t>
            </a:r>
          </a:p>
        </p:txBody>
      </p:sp>
      <p:sp>
        <p:nvSpPr>
          <p:cNvPr id="46096" name="Rectangle 18"/>
          <p:cNvSpPr>
            <a:spLocks noChangeArrowheads="1"/>
          </p:cNvSpPr>
          <p:nvPr/>
        </p:nvSpPr>
        <p:spPr bwMode="auto">
          <a:xfrm>
            <a:off x="43662" y="5178087"/>
            <a:ext cx="4750588" cy="707886"/>
          </a:xfrm>
          <a:prstGeom prst="rect">
            <a:avLst/>
          </a:prstGeom>
          <a:noFill/>
          <a:ln w="38100">
            <a:solidFill>
              <a:srgbClr val="8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Water level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     (surface elevation) – (depth to water)</a:t>
            </a:r>
          </a:p>
        </p:txBody>
      </p:sp>
      <p:pic>
        <p:nvPicPr>
          <p:cNvPr id="42001" name="Picture 43" descr="DSC00174"/>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168404" y="1991122"/>
            <a:ext cx="3624263" cy="2719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a:off x="899592" y="-27384"/>
            <a:ext cx="7415612" cy="5847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a:ea typeface="+mn-ea"/>
                <a:cs typeface="+mn-cs"/>
              </a:rPr>
              <a:t>Depth to water table measured at a well</a:t>
            </a:r>
          </a:p>
        </p:txBody>
      </p:sp>
    </p:spTree>
    <p:extLst>
      <p:ext uri="{BB962C8B-B14F-4D97-AF65-F5344CB8AC3E}">
        <p14:creationId xmlns:p14="http://schemas.microsoft.com/office/powerpoint/2010/main" val="2788730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914400" y="2082800"/>
            <a:ext cx="67056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charset="0"/>
                <a:ea typeface="ＭＳ Ｐゴシック" charset="0"/>
                <a:cs typeface="+mn-cs"/>
              </a:rPr>
              <a:t>In &gt; out	replenished, water table/level goes up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charset="0"/>
                <a:ea typeface="ＭＳ Ｐゴシック" charset="0"/>
                <a:cs typeface="+mn-cs"/>
              </a:rPr>
              <a:t>In &lt; out  	depleted, water table/level decline</a:t>
            </a:r>
          </a:p>
        </p:txBody>
      </p:sp>
      <p:graphicFrame>
        <p:nvGraphicFramePr>
          <p:cNvPr id="37891" name="Object 3"/>
          <p:cNvGraphicFramePr>
            <a:graphicFrameLocks noGrp="1" noChangeAspect="1"/>
          </p:cNvGraphicFramePr>
          <p:nvPr>
            <p:ph sz="quarter" idx="1"/>
            <p:extLst/>
          </p:nvPr>
        </p:nvGraphicFramePr>
        <p:xfrm>
          <a:off x="762000" y="3387899"/>
          <a:ext cx="7265988" cy="771525"/>
        </p:xfrm>
        <a:graphic>
          <a:graphicData uri="http://schemas.openxmlformats.org/presentationml/2006/ole">
            <mc:AlternateContent xmlns:mc="http://schemas.openxmlformats.org/markup-compatibility/2006">
              <mc:Choice xmlns:v="urn:schemas-microsoft-com:vml" Requires="v">
                <p:oleObj spid="_x0000_s5129" name="Equation" r:id="rId4" imgW="4305300" imgH="457200" progId="Equation.3">
                  <p:embed/>
                </p:oleObj>
              </mc:Choice>
              <mc:Fallback>
                <p:oleObj name="Equation" r:id="rId4" imgW="4305300" imgH="457200" progId="Equation.3">
                  <p:embed/>
                  <p:pic>
                    <p:nvPicPr>
                      <p:cNvPr id="378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87899"/>
                        <a:ext cx="7265988" cy="771525"/>
                      </a:xfrm>
                      <a:prstGeom prst="rect">
                        <a:avLst/>
                      </a:prstGeom>
                      <a:noFill/>
                      <a:ln w="9525">
                        <a:solidFill>
                          <a:srgbClr val="FF0000"/>
                        </a:solidFill>
                        <a:miter lim="800000"/>
                        <a:headEnd/>
                        <a:tailEnd/>
                      </a:ln>
                      <a:extLst>
                        <a:ext uri="{909E8E84-426E-40dd-AFC4-6F175D3DCCD1}">
                          <a14:hiddenFill xmlns="" xmlns:a14="http://schemas.microsoft.com/office/drawing/2010/main">
                            <a:solidFill>
                              <a:schemeClr val="accent1"/>
                            </a:solidFill>
                          </a14:hiddenFill>
                        </a:ext>
                      </a:extLst>
                    </p:spPr>
                  </p:pic>
                </p:oleObj>
              </mc:Fallback>
            </mc:AlternateContent>
          </a:graphicData>
        </a:graphic>
      </p:graphicFrame>
      <p:sp>
        <p:nvSpPr>
          <p:cNvPr id="4" name="Title 1"/>
          <p:cNvSpPr>
            <a:spLocks noGrp="1"/>
          </p:cNvSpPr>
          <p:nvPr>
            <p:ph type="title"/>
          </p:nvPr>
        </p:nvSpPr>
        <p:spPr>
          <a:xfrm>
            <a:off x="685800" y="44624"/>
            <a:ext cx="7772400" cy="1143000"/>
          </a:xfrm>
        </p:spPr>
        <p:txBody>
          <a:bodyPr/>
          <a:lstStyle/>
          <a:p>
            <a:r>
              <a:rPr lang="en-US" dirty="0"/>
              <a:t>Relating changes in water table to changes in storage</a:t>
            </a:r>
          </a:p>
        </p:txBody>
      </p:sp>
      <p:sp>
        <p:nvSpPr>
          <p:cNvPr id="2" name="TextBox 1"/>
          <p:cNvSpPr txBox="1"/>
          <p:nvPr/>
        </p:nvSpPr>
        <p:spPr>
          <a:xfrm>
            <a:off x="762000" y="4678746"/>
            <a:ext cx="7129602"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Note: Another term you will hear is “specific yield” which is the “drainable porosity” in an unconfined aquifer </a:t>
            </a:r>
            <a:r>
              <a:rPr kumimoji="0" lang="mr-IN" sz="1800" b="0" i="0" u="none" strike="noStrike" kern="1200" cap="none" spc="0" normalizeH="0" baseline="0" noProof="0" dirty="0">
                <a:ln>
                  <a:noFill/>
                </a:ln>
                <a:solidFill>
                  <a:prstClr val="black"/>
                </a:solidFill>
                <a:effectLst/>
                <a:uLnTx/>
                <a:uFillTx/>
                <a:latin typeface="Calibri"/>
                <a:ea typeface="+mn-ea"/>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a:ea typeface="+mn-ea"/>
                <a:cs typeface="+mn-cs"/>
              </a:rPr>
              <a:t> meaning the actual amount of water that will leave an aquifer, somewhat less than the total water than may be present.</a:t>
            </a:r>
          </a:p>
        </p:txBody>
      </p:sp>
    </p:spTree>
    <p:extLst>
      <p:ext uri="{BB962C8B-B14F-4D97-AF65-F5344CB8AC3E}">
        <p14:creationId xmlns:p14="http://schemas.microsoft.com/office/powerpoint/2010/main" val="4069481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7AE9-B66B-2D4E-9227-57FE61CFC718}"/>
              </a:ext>
            </a:extLst>
          </p:cNvPr>
          <p:cNvSpPr>
            <a:spLocks noGrp="1"/>
          </p:cNvSpPr>
          <p:nvPr>
            <p:ph type="title"/>
          </p:nvPr>
        </p:nvSpPr>
        <p:spPr/>
        <p:txBody>
          <a:bodyPr/>
          <a:lstStyle/>
          <a:p>
            <a:r>
              <a:rPr lang="en-US" dirty="0"/>
              <a:t>Elevation variations cause gravity variations = geoid variations</a:t>
            </a:r>
          </a:p>
        </p:txBody>
      </p:sp>
      <p:pic>
        <p:nvPicPr>
          <p:cNvPr id="5" name="Content Placeholder 4">
            <a:extLst>
              <a:ext uri="{FF2B5EF4-FFF2-40B4-BE49-F238E27FC236}">
                <a16:creationId xmlns:a16="http://schemas.microsoft.com/office/drawing/2014/main" id="{FC52C6B4-C02F-4B4F-8B6A-A4EFAA6F0438}"/>
              </a:ext>
            </a:extLst>
          </p:cNvPr>
          <p:cNvPicPr>
            <a:picLocks noGrp="1" noChangeAspect="1"/>
          </p:cNvPicPr>
          <p:nvPr>
            <p:ph idx="1"/>
          </p:nvPr>
        </p:nvPicPr>
        <p:blipFill>
          <a:blip r:embed="rId2"/>
          <a:stretch>
            <a:fillRect/>
          </a:stretch>
        </p:blipFill>
        <p:spPr>
          <a:xfrm>
            <a:off x="2255382" y="1825625"/>
            <a:ext cx="4633235" cy="4351338"/>
          </a:xfrm>
        </p:spPr>
      </p:pic>
    </p:spTree>
    <p:extLst>
      <p:ext uri="{BB962C8B-B14F-4D97-AF65-F5344CB8AC3E}">
        <p14:creationId xmlns:p14="http://schemas.microsoft.com/office/powerpoint/2010/main" val="3159964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7651"/>
            <a:ext cx="8386175" cy="1102633"/>
          </a:xfrm>
        </p:spPr>
        <p:txBody>
          <a:bodyPr/>
          <a:lstStyle/>
          <a:p>
            <a:r>
              <a:rPr lang="en-US" dirty="0"/>
              <a:t>Understanding seasonal cycles in groundwater depths </a:t>
            </a:r>
          </a:p>
        </p:txBody>
      </p:sp>
      <p:pic>
        <p:nvPicPr>
          <p:cNvPr id="3" name="Picture 2"/>
          <p:cNvPicPr>
            <a:picLocks noChangeAspect="1"/>
          </p:cNvPicPr>
          <p:nvPr/>
        </p:nvPicPr>
        <p:blipFill>
          <a:blip r:embed="rId3"/>
          <a:stretch>
            <a:fillRect/>
          </a:stretch>
        </p:blipFill>
        <p:spPr>
          <a:xfrm>
            <a:off x="118696" y="1856074"/>
            <a:ext cx="4002522" cy="3294652"/>
          </a:xfrm>
          <a:prstGeom prst="rect">
            <a:avLst/>
          </a:prstGeom>
        </p:spPr>
      </p:pic>
      <p:graphicFrame>
        <p:nvGraphicFramePr>
          <p:cNvPr id="5" name="Chart 4"/>
          <p:cNvGraphicFramePr>
            <a:graphicFrameLocks/>
          </p:cNvGraphicFramePr>
          <p:nvPr>
            <p:extLst/>
          </p:nvPr>
        </p:nvGraphicFramePr>
        <p:xfrm>
          <a:off x="4296151" y="1856074"/>
          <a:ext cx="4748442" cy="35356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6188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GRACE Groundwater Data</a:t>
            </a:r>
          </a:p>
        </p:txBody>
      </p:sp>
      <p:pic>
        <p:nvPicPr>
          <p:cNvPr id="5" name="Picture 4" descr="usewh_grc_2003-20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29" y="852706"/>
            <a:ext cx="7059387" cy="4706258"/>
          </a:xfrm>
          <a:prstGeom prst="rect">
            <a:avLst/>
          </a:prstGeom>
        </p:spPr>
      </p:pic>
      <p:pic>
        <p:nvPicPr>
          <p:cNvPr id="7" name="Picture 6"/>
          <p:cNvPicPr>
            <a:picLocks noChangeAspect="1"/>
          </p:cNvPicPr>
          <p:nvPr/>
        </p:nvPicPr>
        <p:blipFill>
          <a:blip r:embed="rId4"/>
          <a:stretch>
            <a:fillRect/>
          </a:stretch>
        </p:blipFill>
        <p:spPr>
          <a:xfrm>
            <a:off x="2374900" y="5663960"/>
            <a:ext cx="4394200" cy="596900"/>
          </a:xfrm>
          <a:prstGeom prst="rect">
            <a:avLst/>
          </a:prstGeom>
        </p:spPr>
      </p:pic>
    </p:spTree>
    <p:extLst>
      <p:ext uri="{BB962C8B-B14F-4D97-AF65-F5344CB8AC3E}">
        <p14:creationId xmlns:p14="http://schemas.microsoft.com/office/powerpoint/2010/main" val="3440639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551F-F097-4443-AD74-1BC975ED0978}"/>
              </a:ext>
            </a:extLst>
          </p:cNvPr>
          <p:cNvSpPr>
            <a:spLocks noGrp="1"/>
          </p:cNvSpPr>
          <p:nvPr>
            <p:ph type="title"/>
          </p:nvPr>
        </p:nvSpPr>
        <p:spPr/>
        <p:txBody>
          <a:bodyPr/>
          <a:lstStyle/>
          <a:p>
            <a:r>
              <a:rPr lang="en-US" dirty="0"/>
              <a:t>Using GRACE to measure trends in groundwater depletion</a:t>
            </a:r>
          </a:p>
        </p:txBody>
      </p:sp>
      <p:pic>
        <p:nvPicPr>
          <p:cNvPr id="5" name="Content Placeholder 4">
            <a:extLst>
              <a:ext uri="{FF2B5EF4-FFF2-40B4-BE49-F238E27FC236}">
                <a16:creationId xmlns:a16="http://schemas.microsoft.com/office/drawing/2014/main" id="{C8015EE3-460A-8649-A06E-1499D89717C9}"/>
              </a:ext>
            </a:extLst>
          </p:cNvPr>
          <p:cNvPicPr>
            <a:picLocks noGrp="1" noChangeAspect="1"/>
          </p:cNvPicPr>
          <p:nvPr>
            <p:ph idx="1"/>
          </p:nvPr>
        </p:nvPicPr>
        <p:blipFill>
          <a:blip r:embed="rId2"/>
          <a:stretch>
            <a:fillRect/>
          </a:stretch>
        </p:blipFill>
        <p:spPr>
          <a:xfrm>
            <a:off x="1022350" y="2153444"/>
            <a:ext cx="7099300" cy="3695700"/>
          </a:xfrm>
        </p:spPr>
      </p:pic>
      <p:sp>
        <p:nvSpPr>
          <p:cNvPr id="6" name="TextBox 5">
            <a:extLst>
              <a:ext uri="{FF2B5EF4-FFF2-40B4-BE49-F238E27FC236}">
                <a16:creationId xmlns:a16="http://schemas.microsoft.com/office/drawing/2014/main" id="{0BFD108F-9475-FC41-A4BC-CFAE9C068283}"/>
              </a:ext>
            </a:extLst>
          </p:cNvPr>
          <p:cNvSpPr txBox="1"/>
          <p:nvPr/>
        </p:nvSpPr>
        <p:spPr>
          <a:xfrm>
            <a:off x="2141951" y="6262041"/>
            <a:ext cx="7002049" cy="461665"/>
          </a:xfrm>
          <a:prstGeom prst="rect">
            <a:avLst/>
          </a:prstGeom>
          <a:noFill/>
        </p:spPr>
        <p:txBody>
          <a:bodyPr wrap="square" rtlCol="0">
            <a:spAutoFit/>
          </a:bodyPr>
          <a:lstStyle/>
          <a:p>
            <a:r>
              <a:rPr lang="en-US" sz="1200" dirty="0"/>
              <a:t>Thomas BF, </a:t>
            </a:r>
            <a:r>
              <a:rPr lang="en-US" sz="1200" dirty="0" err="1"/>
              <a:t>Famiglietti</a:t>
            </a:r>
            <a:r>
              <a:rPr lang="en-US" sz="1200" dirty="0"/>
              <a:t> JS. Identifying Climate-Induced Groundwater Depletion in GRACE Observations. Sci Rep. 2019 Mar 11;9(1):4124. </a:t>
            </a:r>
            <a:r>
              <a:rPr lang="en-US" sz="1200" dirty="0" err="1"/>
              <a:t>doi</a:t>
            </a:r>
            <a:r>
              <a:rPr lang="en-US" sz="1200" dirty="0"/>
              <a:t>: 10.1038/s41598-019-40155-y. PMID: 30858389; PMCID: PMC6411996.</a:t>
            </a:r>
          </a:p>
        </p:txBody>
      </p:sp>
    </p:spTree>
    <p:extLst>
      <p:ext uri="{BB962C8B-B14F-4D97-AF65-F5344CB8AC3E}">
        <p14:creationId xmlns:p14="http://schemas.microsoft.com/office/powerpoint/2010/main" val="1638983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3BAB-51B3-3149-81F9-5DCD9D1685F6}"/>
              </a:ext>
            </a:extLst>
          </p:cNvPr>
          <p:cNvSpPr>
            <a:spLocks noGrp="1"/>
          </p:cNvSpPr>
          <p:nvPr>
            <p:ph type="title"/>
          </p:nvPr>
        </p:nvSpPr>
        <p:spPr/>
        <p:txBody>
          <a:bodyPr/>
          <a:lstStyle/>
          <a:p>
            <a:r>
              <a:rPr lang="en-US" dirty="0"/>
              <a:t>Exercise: Analysis of gravity “mascon” time-series data</a:t>
            </a:r>
          </a:p>
        </p:txBody>
      </p:sp>
      <p:sp>
        <p:nvSpPr>
          <p:cNvPr id="3" name="Content Placeholder 2">
            <a:extLst>
              <a:ext uri="{FF2B5EF4-FFF2-40B4-BE49-F238E27FC236}">
                <a16:creationId xmlns:a16="http://schemas.microsoft.com/office/drawing/2014/main" id="{A1218E18-F9F4-D049-8B09-22BF79C4D1ED}"/>
              </a:ext>
            </a:extLst>
          </p:cNvPr>
          <p:cNvSpPr>
            <a:spLocks noGrp="1"/>
          </p:cNvSpPr>
          <p:nvPr>
            <p:ph idx="1"/>
          </p:nvPr>
        </p:nvSpPr>
        <p:spPr/>
        <p:txBody>
          <a:bodyPr/>
          <a:lstStyle/>
          <a:p>
            <a:r>
              <a:rPr lang="en-US" dirty="0">
                <a:hlinkClick r:id="rId2"/>
              </a:rPr>
              <a:t>https://ccar.colorado.edu/grace/index.html</a:t>
            </a:r>
            <a:endParaRPr lang="en-US" dirty="0"/>
          </a:p>
          <a:p>
            <a:endParaRPr lang="en-US" dirty="0"/>
          </a:p>
          <a:p>
            <a:r>
              <a:rPr lang="en-US" dirty="0"/>
              <a:t>Notebook: </a:t>
            </a:r>
            <a:r>
              <a:rPr lang="en-US" dirty="0">
                <a:hlinkClick r:id="rId3"/>
              </a:rPr>
              <a:t>https://github.com/jlmaurer/GE6146/blob/master/notebooks/Lab2_Gravity.ipynb</a:t>
            </a:r>
            <a:endParaRPr lang="en-US" dirty="0"/>
          </a:p>
          <a:p>
            <a:endParaRPr lang="en-US" dirty="0"/>
          </a:p>
        </p:txBody>
      </p:sp>
    </p:spTree>
    <p:extLst>
      <p:ext uri="{BB962C8B-B14F-4D97-AF65-F5344CB8AC3E}">
        <p14:creationId xmlns:p14="http://schemas.microsoft.com/office/powerpoint/2010/main" val="800993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21AB-F604-FD4E-8FF2-F94BA928DE4F}"/>
              </a:ext>
            </a:extLst>
          </p:cNvPr>
          <p:cNvSpPr>
            <a:spLocks noGrp="1"/>
          </p:cNvSpPr>
          <p:nvPr>
            <p:ph type="title"/>
          </p:nvPr>
        </p:nvSpPr>
        <p:spPr/>
        <p:txBody>
          <a:bodyPr>
            <a:normAutofit fontScale="90000"/>
          </a:bodyPr>
          <a:lstStyle/>
          <a:p>
            <a:r>
              <a:rPr lang="en-US" dirty="0"/>
              <a:t>Elevation + density variations cause gravity variations = geoid variations</a:t>
            </a:r>
          </a:p>
        </p:txBody>
      </p:sp>
      <p:pic>
        <p:nvPicPr>
          <p:cNvPr id="5" name="Content Placeholder 4">
            <a:extLst>
              <a:ext uri="{FF2B5EF4-FFF2-40B4-BE49-F238E27FC236}">
                <a16:creationId xmlns:a16="http://schemas.microsoft.com/office/drawing/2014/main" id="{220C629A-8AA2-994A-BBD0-9F8E4072098B}"/>
              </a:ext>
            </a:extLst>
          </p:cNvPr>
          <p:cNvPicPr>
            <a:picLocks noGrp="1" noChangeAspect="1"/>
          </p:cNvPicPr>
          <p:nvPr>
            <p:ph idx="1"/>
          </p:nvPr>
        </p:nvPicPr>
        <p:blipFill>
          <a:blip r:embed="rId2"/>
          <a:stretch>
            <a:fillRect/>
          </a:stretch>
        </p:blipFill>
        <p:spPr>
          <a:xfrm>
            <a:off x="1636574" y="1825625"/>
            <a:ext cx="5870852" cy="4351338"/>
          </a:xfrm>
        </p:spPr>
      </p:pic>
    </p:spTree>
    <p:extLst>
      <p:ext uri="{BB962C8B-B14F-4D97-AF65-F5344CB8AC3E}">
        <p14:creationId xmlns:p14="http://schemas.microsoft.com/office/powerpoint/2010/main" val="282112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21AB-F604-FD4E-8FF2-F94BA928DE4F}"/>
              </a:ext>
            </a:extLst>
          </p:cNvPr>
          <p:cNvSpPr>
            <a:spLocks noGrp="1"/>
          </p:cNvSpPr>
          <p:nvPr>
            <p:ph type="title"/>
          </p:nvPr>
        </p:nvSpPr>
        <p:spPr/>
        <p:txBody>
          <a:bodyPr>
            <a:normAutofit fontScale="90000"/>
          </a:bodyPr>
          <a:lstStyle/>
          <a:p>
            <a:r>
              <a:rPr lang="en-US" dirty="0"/>
              <a:t>Elevation + density variations cause gravity variations = geoid variations</a:t>
            </a:r>
          </a:p>
        </p:txBody>
      </p:sp>
      <p:pic>
        <p:nvPicPr>
          <p:cNvPr id="5" name="Content Placeholder 4">
            <a:extLst>
              <a:ext uri="{FF2B5EF4-FFF2-40B4-BE49-F238E27FC236}">
                <a16:creationId xmlns:a16="http://schemas.microsoft.com/office/drawing/2014/main" id="{220C629A-8AA2-994A-BBD0-9F8E4072098B}"/>
              </a:ext>
            </a:extLst>
          </p:cNvPr>
          <p:cNvPicPr>
            <a:picLocks noGrp="1" noChangeAspect="1"/>
          </p:cNvPicPr>
          <p:nvPr>
            <p:ph idx="1"/>
          </p:nvPr>
        </p:nvPicPr>
        <p:blipFill>
          <a:blip r:embed="rId2"/>
          <a:stretch>
            <a:fillRect/>
          </a:stretch>
        </p:blipFill>
        <p:spPr>
          <a:xfrm>
            <a:off x="1636574" y="1825625"/>
            <a:ext cx="5870852" cy="4351338"/>
          </a:xfrm>
        </p:spPr>
      </p:pic>
      <p:sp>
        <p:nvSpPr>
          <p:cNvPr id="3" name="TextBox 2">
            <a:extLst>
              <a:ext uri="{FF2B5EF4-FFF2-40B4-BE49-F238E27FC236}">
                <a16:creationId xmlns:a16="http://schemas.microsoft.com/office/drawing/2014/main" id="{8864B0D8-6971-6743-91B4-A6D2EB632235}"/>
              </a:ext>
            </a:extLst>
          </p:cNvPr>
          <p:cNvSpPr txBox="1"/>
          <p:nvPr/>
        </p:nvSpPr>
        <p:spPr>
          <a:xfrm>
            <a:off x="87682" y="5273458"/>
            <a:ext cx="6212909" cy="1477328"/>
          </a:xfrm>
          <a:prstGeom prst="rect">
            <a:avLst/>
          </a:prstGeom>
          <a:solidFill>
            <a:schemeClr val="bg1"/>
          </a:solidFill>
        </p:spPr>
        <p:txBody>
          <a:bodyPr wrap="square" rtlCol="0">
            <a:spAutoFit/>
          </a:bodyPr>
          <a:lstStyle/>
          <a:p>
            <a:r>
              <a:rPr lang="en-US" dirty="0"/>
              <a:t>Note that while the potential is constant along an equipotential surface, the acceleration due to gravity (g) is not. In fact, gravity varies in both magnitude and direction along the equipotential surface. Recall from section 2a, the light bulb analogy, that equipotential surfaces are neither parallel nor equidistant.</a:t>
            </a:r>
          </a:p>
        </p:txBody>
      </p:sp>
    </p:spTree>
    <p:extLst>
      <p:ext uri="{BB962C8B-B14F-4D97-AF65-F5344CB8AC3E}">
        <p14:creationId xmlns:p14="http://schemas.microsoft.com/office/powerpoint/2010/main" val="1126238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3CF876-66F0-8F4C-8248-07127DBF6040}"/>
              </a:ext>
            </a:extLst>
          </p:cNvPr>
          <p:cNvPicPr>
            <a:picLocks noChangeAspect="1"/>
          </p:cNvPicPr>
          <p:nvPr/>
        </p:nvPicPr>
        <p:blipFill>
          <a:blip r:embed="rId2"/>
          <a:stretch>
            <a:fillRect/>
          </a:stretch>
        </p:blipFill>
        <p:spPr>
          <a:xfrm>
            <a:off x="1" y="3928382"/>
            <a:ext cx="4446740" cy="2929617"/>
          </a:xfrm>
          <a:prstGeom prst="rect">
            <a:avLst/>
          </a:prstGeom>
        </p:spPr>
      </p:pic>
      <p:sp>
        <p:nvSpPr>
          <p:cNvPr id="2" name="Title 1">
            <a:extLst>
              <a:ext uri="{FF2B5EF4-FFF2-40B4-BE49-F238E27FC236}">
                <a16:creationId xmlns:a16="http://schemas.microsoft.com/office/drawing/2014/main" id="{465BFBA8-2B91-2745-B5DB-72AEE8CF5E9C}"/>
              </a:ext>
            </a:extLst>
          </p:cNvPr>
          <p:cNvSpPr>
            <a:spLocks noGrp="1"/>
          </p:cNvSpPr>
          <p:nvPr>
            <p:ph type="title"/>
          </p:nvPr>
        </p:nvSpPr>
        <p:spPr>
          <a:xfrm>
            <a:off x="265068" y="191315"/>
            <a:ext cx="8613863" cy="662782"/>
          </a:xfrm>
        </p:spPr>
        <p:txBody>
          <a:bodyPr>
            <a:normAutofit fontScale="90000"/>
          </a:bodyPr>
          <a:lstStyle/>
          <a:p>
            <a:r>
              <a:rPr lang="en-US" dirty="0"/>
              <a:t>Leveling surveys reference the </a:t>
            </a:r>
            <a:r>
              <a:rPr lang="en-US" i="1" dirty="0"/>
              <a:t>geoid</a:t>
            </a:r>
          </a:p>
        </p:txBody>
      </p:sp>
      <p:pic>
        <p:nvPicPr>
          <p:cNvPr id="5" name="Content Placeholder 4">
            <a:extLst>
              <a:ext uri="{FF2B5EF4-FFF2-40B4-BE49-F238E27FC236}">
                <a16:creationId xmlns:a16="http://schemas.microsoft.com/office/drawing/2014/main" id="{01FA2935-4980-0243-900F-96B81B984C49}"/>
              </a:ext>
            </a:extLst>
          </p:cNvPr>
          <p:cNvPicPr>
            <a:picLocks noGrp="1" noChangeAspect="1"/>
          </p:cNvPicPr>
          <p:nvPr>
            <p:ph idx="1"/>
          </p:nvPr>
        </p:nvPicPr>
        <p:blipFill>
          <a:blip r:embed="rId3"/>
          <a:stretch>
            <a:fillRect/>
          </a:stretch>
        </p:blipFill>
        <p:spPr>
          <a:xfrm>
            <a:off x="3746499" y="854097"/>
            <a:ext cx="5397500" cy="4000500"/>
          </a:xfrm>
        </p:spPr>
      </p:pic>
      <p:pic>
        <p:nvPicPr>
          <p:cNvPr id="9" name="Picture 8">
            <a:extLst>
              <a:ext uri="{FF2B5EF4-FFF2-40B4-BE49-F238E27FC236}">
                <a16:creationId xmlns:a16="http://schemas.microsoft.com/office/drawing/2014/main" id="{D90D6C87-BBAD-F348-A785-B44EC85B1C36}"/>
              </a:ext>
            </a:extLst>
          </p:cNvPr>
          <p:cNvPicPr>
            <a:picLocks noChangeAspect="1"/>
          </p:cNvPicPr>
          <p:nvPr/>
        </p:nvPicPr>
        <p:blipFill>
          <a:blip r:embed="rId4"/>
          <a:stretch>
            <a:fillRect/>
          </a:stretch>
        </p:blipFill>
        <p:spPr>
          <a:xfrm>
            <a:off x="299755" y="1119681"/>
            <a:ext cx="3446745" cy="2309319"/>
          </a:xfrm>
          <a:prstGeom prst="rect">
            <a:avLst/>
          </a:prstGeom>
        </p:spPr>
      </p:pic>
      <p:sp>
        <p:nvSpPr>
          <p:cNvPr id="10" name="TextBox 9">
            <a:extLst>
              <a:ext uri="{FF2B5EF4-FFF2-40B4-BE49-F238E27FC236}">
                <a16:creationId xmlns:a16="http://schemas.microsoft.com/office/drawing/2014/main" id="{93BC3590-2961-4E4D-BE4B-E91E8E23B7E8}"/>
              </a:ext>
            </a:extLst>
          </p:cNvPr>
          <p:cNvSpPr txBox="1"/>
          <p:nvPr/>
        </p:nvSpPr>
        <p:spPr>
          <a:xfrm>
            <a:off x="5022937" y="5661764"/>
            <a:ext cx="3469710" cy="646331"/>
          </a:xfrm>
          <a:prstGeom prst="rect">
            <a:avLst/>
          </a:prstGeom>
          <a:noFill/>
        </p:spPr>
        <p:txBody>
          <a:bodyPr wrap="square" rtlCol="0">
            <a:spAutoFit/>
          </a:bodyPr>
          <a:lstStyle/>
          <a:p>
            <a:r>
              <a:rPr lang="en-US" dirty="0"/>
              <a:t>In comparison, GPS/GNSS references the </a:t>
            </a:r>
            <a:r>
              <a:rPr lang="en-US" i="1" dirty="0"/>
              <a:t>ellipsoid</a:t>
            </a:r>
          </a:p>
        </p:txBody>
      </p:sp>
    </p:spTree>
    <p:extLst>
      <p:ext uri="{BB962C8B-B14F-4D97-AF65-F5344CB8AC3E}">
        <p14:creationId xmlns:p14="http://schemas.microsoft.com/office/powerpoint/2010/main" val="110885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68A3-7627-5F42-9463-490004326455}"/>
              </a:ext>
            </a:extLst>
          </p:cNvPr>
          <p:cNvSpPr>
            <a:spLocks noGrp="1"/>
          </p:cNvSpPr>
          <p:nvPr>
            <p:ph type="title"/>
          </p:nvPr>
        </p:nvSpPr>
        <p:spPr/>
        <p:txBody>
          <a:bodyPr/>
          <a:lstStyle/>
          <a:p>
            <a:r>
              <a:rPr lang="en-US" dirty="0"/>
              <a:t>Geoid vs ellipsoid for flooding</a:t>
            </a:r>
          </a:p>
        </p:txBody>
      </p:sp>
      <p:pic>
        <p:nvPicPr>
          <p:cNvPr id="5" name="Content Placeholder 4">
            <a:extLst>
              <a:ext uri="{FF2B5EF4-FFF2-40B4-BE49-F238E27FC236}">
                <a16:creationId xmlns:a16="http://schemas.microsoft.com/office/drawing/2014/main" id="{A0034B77-BBAD-F446-9676-923FC41546E5}"/>
              </a:ext>
            </a:extLst>
          </p:cNvPr>
          <p:cNvPicPr>
            <a:picLocks noGrp="1" noChangeAspect="1"/>
          </p:cNvPicPr>
          <p:nvPr>
            <p:ph idx="1"/>
          </p:nvPr>
        </p:nvPicPr>
        <p:blipFill>
          <a:blip r:embed="rId2"/>
          <a:stretch>
            <a:fillRect/>
          </a:stretch>
        </p:blipFill>
        <p:spPr>
          <a:xfrm>
            <a:off x="1581150" y="2312194"/>
            <a:ext cx="5981700" cy="3378200"/>
          </a:xfrm>
        </p:spPr>
      </p:pic>
      <p:sp>
        <p:nvSpPr>
          <p:cNvPr id="6" name="TextBox 5">
            <a:extLst>
              <a:ext uri="{FF2B5EF4-FFF2-40B4-BE49-F238E27FC236}">
                <a16:creationId xmlns:a16="http://schemas.microsoft.com/office/drawing/2014/main" id="{3D71B4A9-0893-6A49-A6EC-1F3204A5C4BF}"/>
              </a:ext>
            </a:extLst>
          </p:cNvPr>
          <p:cNvSpPr txBox="1"/>
          <p:nvPr/>
        </p:nvSpPr>
        <p:spPr>
          <a:xfrm>
            <a:off x="150312" y="5690394"/>
            <a:ext cx="8192022" cy="923330"/>
          </a:xfrm>
          <a:prstGeom prst="rect">
            <a:avLst/>
          </a:prstGeom>
          <a:noFill/>
        </p:spPr>
        <p:txBody>
          <a:bodyPr wrap="square" rtlCol="0">
            <a:spAutoFit/>
          </a:bodyPr>
          <a:lstStyle/>
          <a:p>
            <a:r>
              <a:rPr lang="en-US" dirty="0"/>
              <a:t>Imagine that the owners of the house shown above have used GPS to measure ellipsoidal heights and to map their property. Based on that survey, they believe their road is safe from a 5-foot (1.5-meter) flood. But is it? </a:t>
            </a:r>
          </a:p>
        </p:txBody>
      </p:sp>
    </p:spTree>
    <p:extLst>
      <p:ext uri="{BB962C8B-B14F-4D97-AF65-F5344CB8AC3E}">
        <p14:creationId xmlns:p14="http://schemas.microsoft.com/office/powerpoint/2010/main" val="3375874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48A8-93BF-224A-BC38-A03CC915621C}"/>
              </a:ext>
            </a:extLst>
          </p:cNvPr>
          <p:cNvSpPr>
            <a:spLocks noGrp="1"/>
          </p:cNvSpPr>
          <p:nvPr>
            <p:ph type="title"/>
          </p:nvPr>
        </p:nvSpPr>
        <p:spPr/>
        <p:txBody>
          <a:bodyPr/>
          <a:lstStyle/>
          <a:p>
            <a:r>
              <a:rPr lang="en-US" dirty="0"/>
              <a:t>Vertical Datums</a:t>
            </a:r>
          </a:p>
        </p:txBody>
      </p:sp>
      <p:pic>
        <p:nvPicPr>
          <p:cNvPr id="5" name="Content Placeholder 4">
            <a:extLst>
              <a:ext uri="{FF2B5EF4-FFF2-40B4-BE49-F238E27FC236}">
                <a16:creationId xmlns:a16="http://schemas.microsoft.com/office/drawing/2014/main" id="{04A91FEE-34B2-114D-B9E6-BADDD7D73AEE}"/>
              </a:ext>
            </a:extLst>
          </p:cNvPr>
          <p:cNvPicPr>
            <a:picLocks noGrp="1" noChangeAspect="1"/>
          </p:cNvPicPr>
          <p:nvPr>
            <p:ph idx="1"/>
          </p:nvPr>
        </p:nvPicPr>
        <p:blipFill>
          <a:blip r:embed="rId2"/>
          <a:stretch>
            <a:fillRect/>
          </a:stretch>
        </p:blipFill>
        <p:spPr>
          <a:xfrm>
            <a:off x="704144" y="1825625"/>
            <a:ext cx="7735712" cy="4351338"/>
          </a:xfrm>
        </p:spPr>
      </p:pic>
    </p:spTree>
    <p:extLst>
      <p:ext uri="{BB962C8B-B14F-4D97-AF65-F5344CB8AC3E}">
        <p14:creationId xmlns:p14="http://schemas.microsoft.com/office/powerpoint/2010/main" val="4755872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TSI pptx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GETSI pptx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TotalTime>
  <Words>2374</Words>
  <Application>Microsoft Macintosh PowerPoint</Application>
  <PresentationFormat>On-screen Show (4:3)</PresentationFormat>
  <Paragraphs>186</Paragraphs>
  <Slides>43</Slides>
  <Notes>17</Notes>
  <HiddenSlides>0</HiddenSlides>
  <MMClips>3</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2</vt:i4>
      </vt:variant>
      <vt:variant>
        <vt:lpstr>Slide Titles</vt:lpstr>
      </vt:variant>
      <vt:variant>
        <vt:i4>43</vt:i4>
      </vt:variant>
    </vt:vector>
  </HeadingPairs>
  <TitlesOfParts>
    <vt:vector size="53" baseType="lpstr">
      <vt:lpstr>Arial</vt:lpstr>
      <vt:lpstr>Calibri</vt:lpstr>
      <vt:lpstr>Calibri Light</vt:lpstr>
      <vt:lpstr>Times</vt:lpstr>
      <vt:lpstr>Times New Roman</vt:lpstr>
      <vt:lpstr>Office Theme</vt:lpstr>
      <vt:lpstr>GETSI pptx template</vt:lpstr>
      <vt:lpstr>1_GETSI pptx template</vt:lpstr>
      <vt:lpstr>Document</vt:lpstr>
      <vt:lpstr>Equation</vt:lpstr>
      <vt:lpstr>Gravity from Space</vt:lpstr>
      <vt:lpstr>Ellipsoid and Geoid</vt:lpstr>
      <vt:lpstr>Density variations cause gravity variations = geoid variations</vt:lpstr>
      <vt:lpstr>Elevation variations cause gravity variations = geoid variations</vt:lpstr>
      <vt:lpstr>Elevation + density variations cause gravity variations = geoid variations</vt:lpstr>
      <vt:lpstr>Elevation + density variations cause gravity variations = geoid variations</vt:lpstr>
      <vt:lpstr>Leveling surveys reference the geoid</vt:lpstr>
      <vt:lpstr>Geoid vs ellipsoid for flooding</vt:lpstr>
      <vt:lpstr>Vertical Datums</vt:lpstr>
      <vt:lpstr>Geoid vs Ellipsoid in USA</vt:lpstr>
      <vt:lpstr>How do elevation, density variations affect gravity?</vt:lpstr>
      <vt:lpstr>Time changes in the geoid / gravity field</vt:lpstr>
      <vt:lpstr>Time changes in the geoid / gravity field</vt:lpstr>
      <vt:lpstr>Mass movements in Earth systems</vt:lpstr>
      <vt:lpstr>Mass movements in Earth systems</vt:lpstr>
      <vt:lpstr>Mass movements in Earth systems</vt:lpstr>
      <vt:lpstr>Mass movements in Earth systems</vt:lpstr>
      <vt:lpstr>Mass movements in Earth systems</vt:lpstr>
      <vt:lpstr>GRACE Missions:  Gravity Recovery and Climate Experiment</vt:lpstr>
      <vt:lpstr>GRACE Missions:  Gravity Recovery and Climate Experiment</vt:lpstr>
      <vt:lpstr>How Grace works</vt:lpstr>
      <vt:lpstr>GRACE Mission:  Gravity Recovery and Climate Experiment</vt:lpstr>
      <vt:lpstr>GRACE satellites sensing gravity changes</vt:lpstr>
      <vt:lpstr>Example of distance &amp; topography relationship</vt:lpstr>
      <vt:lpstr>GRACE data characteristics:</vt:lpstr>
      <vt:lpstr>GRACE measures gravity changes in time</vt:lpstr>
      <vt:lpstr>Location of Greenland and Antarctic Ice Sheets</vt:lpstr>
      <vt:lpstr>PowerPoint Presentation</vt:lpstr>
      <vt:lpstr>Mass change in Antarctica over time</vt:lpstr>
      <vt:lpstr>PowerPoint Presentation</vt:lpstr>
      <vt:lpstr>Ice Sheet Components</vt:lpstr>
      <vt:lpstr>GRACE April 2015 anomaly from 2002-2015 average</vt:lpstr>
      <vt:lpstr>Interferometric Synthetic Aperture Radar (InSAR) Images of Antarctica and Greenland</vt:lpstr>
      <vt:lpstr>Aside – groundwater storage change from GRACE data</vt:lpstr>
      <vt:lpstr>USGS Groundwater Wells</vt:lpstr>
      <vt:lpstr>Terrestrial Water Storage (TWS)   </vt:lpstr>
      <vt:lpstr>Terrestrial Water Storage (TWS)  and groundwater</vt:lpstr>
      <vt:lpstr>PowerPoint Presentation</vt:lpstr>
      <vt:lpstr>Relating changes in water table to changes in storage</vt:lpstr>
      <vt:lpstr>Understanding seasonal cycles in groundwater depths </vt:lpstr>
      <vt:lpstr>Example of GRACE Groundwater Data</vt:lpstr>
      <vt:lpstr>Using GRACE to measure trends in groundwater depletion</vt:lpstr>
      <vt:lpstr>Exercise: Analysis of gravity “mascon” time-series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Gravity from Space</dc:title>
  <dc:creator>Maurer, Jeremy</dc:creator>
  <cp:lastModifiedBy>Maurer, Jeremy</cp:lastModifiedBy>
  <cp:revision>10</cp:revision>
  <dcterms:created xsi:type="dcterms:W3CDTF">2022-12-12T19:12:24Z</dcterms:created>
  <dcterms:modified xsi:type="dcterms:W3CDTF">2022-12-12T20:43:06Z</dcterms:modified>
</cp:coreProperties>
</file>